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Raleway"/>
      <p:regular r:id="rId16"/>
      <p:bold r:id="rId17"/>
      <p:italic r:id="rId18"/>
      <p:boldItalic r:id="rId19"/>
    </p:embeddedFont>
    <p:embeddedFont>
      <p:font typeface="Roboto"/>
      <p:regular r:id="rId20"/>
      <p:bold r:id="rId21"/>
      <p:italic r:id="rId22"/>
      <p:boldItalic r:id="rId23"/>
    </p:embeddedFont>
    <p:embeddedFont>
      <p:font typeface="Albert Sans Medium"/>
      <p:regular r:id="rId24"/>
      <p:bold r:id="rId25"/>
      <p:italic r:id="rId26"/>
      <p:boldItalic r:id="rId27"/>
    </p:embeddedFont>
    <p:embeddedFont>
      <p:font typeface="Alata"/>
      <p:regular r:id="rId28"/>
    </p:embeddedFont>
    <p:embeddedFont>
      <p:font typeface="Albert Sans ExtraLight"/>
      <p:regular r:id="rId29"/>
      <p:bold r:id="rId30"/>
      <p:italic r:id="rId31"/>
      <p:boldItalic r:id="rId32"/>
    </p:embeddedFont>
    <p:embeddedFont>
      <p:font typeface="Albert Sans"/>
      <p:regular r:id="rId33"/>
      <p:bold r:id="rId34"/>
      <p:italic r:id="rId35"/>
      <p:boldItalic r:id="rId36"/>
    </p:embeddedFont>
    <p:embeddedFont>
      <p:font typeface="PT Sans"/>
      <p:regular r:id="rId37"/>
      <p:bold r:id="rId38"/>
      <p:italic r:id="rId39"/>
      <p:boldItalic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TSans-boldItalic.fntdata"/><Relationship Id="rId20" Type="http://schemas.openxmlformats.org/officeDocument/2006/relationships/font" Target="fonts/Roboto-regular.fntdata"/><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font" Target="fonts/Roboto-italic.fntdata"/><Relationship Id="rId44" Type="http://schemas.openxmlformats.org/officeDocument/2006/relationships/font" Target="fonts/OpenSans-boldItalic.fntdata"/><Relationship Id="rId21" Type="http://schemas.openxmlformats.org/officeDocument/2006/relationships/font" Target="fonts/Roboto-bold.fntdata"/><Relationship Id="rId43" Type="http://schemas.openxmlformats.org/officeDocument/2006/relationships/font" Target="fonts/OpenSans-italic.fntdata"/><Relationship Id="rId24" Type="http://schemas.openxmlformats.org/officeDocument/2006/relationships/font" Target="fonts/AlbertSansMedium-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lbertSansMedium-italic.fntdata"/><Relationship Id="rId25" Type="http://schemas.openxmlformats.org/officeDocument/2006/relationships/font" Target="fonts/AlbertSansMedium-bold.fntdata"/><Relationship Id="rId28" Type="http://schemas.openxmlformats.org/officeDocument/2006/relationships/font" Target="fonts/Alata-regular.fntdata"/><Relationship Id="rId27" Type="http://schemas.openxmlformats.org/officeDocument/2006/relationships/font" Target="fonts/AlbertSansMedium-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AlbertSansExtraLigh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lbertSansExtraLight-italic.fntdata"/><Relationship Id="rId30" Type="http://schemas.openxmlformats.org/officeDocument/2006/relationships/font" Target="fonts/AlbertSansExtraLight-bold.fntdata"/><Relationship Id="rId11" Type="http://schemas.openxmlformats.org/officeDocument/2006/relationships/slide" Target="slides/slide7.xml"/><Relationship Id="rId33" Type="http://schemas.openxmlformats.org/officeDocument/2006/relationships/font" Target="fonts/AlbertSans-regular.fntdata"/><Relationship Id="rId10" Type="http://schemas.openxmlformats.org/officeDocument/2006/relationships/slide" Target="slides/slide6.xml"/><Relationship Id="rId32" Type="http://schemas.openxmlformats.org/officeDocument/2006/relationships/font" Target="fonts/AlbertSansExtraLight-boldItalic.fntdata"/><Relationship Id="rId13" Type="http://schemas.openxmlformats.org/officeDocument/2006/relationships/slide" Target="slides/slide9.xml"/><Relationship Id="rId35" Type="http://schemas.openxmlformats.org/officeDocument/2006/relationships/font" Target="fonts/AlbertSans-italic.fntdata"/><Relationship Id="rId12" Type="http://schemas.openxmlformats.org/officeDocument/2006/relationships/slide" Target="slides/slide8.xml"/><Relationship Id="rId34" Type="http://schemas.openxmlformats.org/officeDocument/2006/relationships/font" Target="fonts/AlbertSans-bold.fntdata"/><Relationship Id="rId15" Type="http://schemas.openxmlformats.org/officeDocument/2006/relationships/slide" Target="slides/slide11.xml"/><Relationship Id="rId37" Type="http://schemas.openxmlformats.org/officeDocument/2006/relationships/font" Target="fonts/PTSans-regular.fntdata"/><Relationship Id="rId14" Type="http://schemas.openxmlformats.org/officeDocument/2006/relationships/slide" Target="slides/slide10.xml"/><Relationship Id="rId36" Type="http://schemas.openxmlformats.org/officeDocument/2006/relationships/font" Target="fonts/AlbertSans-boldItalic.fntdata"/><Relationship Id="rId17" Type="http://schemas.openxmlformats.org/officeDocument/2006/relationships/font" Target="fonts/Raleway-bold.fntdata"/><Relationship Id="rId39" Type="http://schemas.openxmlformats.org/officeDocument/2006/relationships/font" Target="fonts/PTSans-italic.fntdata"/><Relationship Id="rId16" Type="http://schemas.openxmlformats.org/officeDocument/2006/relationships/font" Target="fonts/Raleway-regular.fntdata"/><Relationship Id="rId38" Type="http://schemas.openxmlformats.org/officeDocument/2006/relationships/font" Target="fonts/PTSans-bold.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c9c66eb49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c9c66eb49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c9c66eb49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c9c66eb49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c9c66eb49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c9c66eb49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c9c66eb49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c9c66eb49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c9c66eb49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c9c66eb49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hyperlink" Target="https://bit.ly/3A1uf1Q" TargetMode="External"/><Relationship Id="rId7" Type="http://schemas.openxmlformats.org/officeDocument/2006/relationships/hyperlink" Target="http://bit.ly/2TyoMsr" TargetMode="External"/><Relationship Id="rId8"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5"/>
          </a:xfrm>
          <a:prstGeom prst="rect">
            <a:avLst/>
          </a:prstGeom>
          <a:noFill/>
          <a:ln>
            <a:noFill/>
          </a:ln>
        </p:spPr>
      </p:pic>
      <p:pic>
        <p:nvPicPr>
          <p:cNvPr id="10" name="Google Shape;10;p2"/>
          <p:cNvPicPr preferRelativeResize="0"/>
          <p:nvPr/>
        </p:nvPicPr>
        <p:blipFill>
          <a:blip r:embed="rId3">
            <a:alphaModFix amt="71000"/>
          </a:blip>
          <a:stretch>
            <a:fillRect/>
          </a:stretch>
        </p:blipFill>
        <p:spPr>
          <a:xfrm>
            <a:off x="268317" y="3788200"/>
            <a:ext cx="1305925" cy="2055974"/>
          </a:xfrm>
          <a:prstGeom prst="rect">
            <a:avLst/>
          </a:prstGeom>
          <a:noFill/>
          <a:ln>
            <a:noFill/>
          </a:ln>
          <a:effectLst>
            <a:outerShdw blurRad="271463" rotWithShape="0" algn="bl" dir="5400000" dist="19050">
              <a:schemeClr val="accent5">
                <a:alpha val="30000"/>
              </a:schemeClr>
            </a:outerShdw>
          </a:effectLst>
        </p:spPr>
      </p:pic>
      <p:pic>
        <p:nvPicPr>
          <p:cNvPr id="11" name="Google Shape;11;p2"/>
          <p:cNvPicPr preferRelativeResize="0"/>
          <p:nvPr/>
        </p:nvPicPr>
        <p:blipFill>
          <a:blip r:embed="rId4">
            <a:alphaModFix amt="10000"/>
          </a:blip>
          <a:stretch>
            <a:fillRect/>
          </a:stretch>
        </p:blipFill>
        <p:spPr>
          <a:xfrm>
            <a:off x="3" y="3178326"/>
            <a:ext cx="2556049" cy="2579926"/>
          </a:xfrm>
          <a:prstGeom prst="rect">
            <a:avLst/>
          </a:prstGeom>
          <a:noFill/>
          <a:ln>
            <a:noFill/>
          </a:ln>
        </p:spPr>
      </p:pic>
      <p:pic>
        <p:nvPicPr>
          <p:cNvPr id="12" name="Google Shape;12;p2"/>
          <p:cNvPicPr preferRelativeResize="0"/>
          <p:nvPr/>
        </p:nvPicPr>
        <p:blipFill>
          <a:blip r:embed="rId5">
            <a:alphaModFix amt="60000"/>
          </a:blip>
          <a:stretch>
            <a:fillRect/>
          </a:stretch>
        </p:blipFill>
        <p:spPr>
          <a:xfrm>
            <a:off x="-1448271" y="-1676278"/>
            <a:ext cx="3234600" cy="3080577"/>
          </a:xfrm>
          <a:prstGeom prst="rect">
            <a:avLst/>
          </a:prstGeom>
          <a:noFill/>
          <a:ln>
            <a:noFill/>
          </a:ln>
        </p:spPr>
      </p:pic>
      <p:sp>
        <p:nvSpPr>
          <p:cNvPr id="13" name="Google Shape;13;p2"/>
          <p:cNvSpPr txBox="1"/>
          <p:nvPr>
            <p:ph type="ctrTitle"/>
          </p:nvPr>
        </p:nvSpPr>
        <p:spPr>
          <a:xfrm>
            <a:off x="713225" y="539496"/>
            <a:ext cx="3612000" cy="26151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rgbClr val="191919"/>
              </a:buClr>
              <a:buSzPts val="5200"/>
              <a:buNone/>
              <a:defRPr b="0" sz="6500">
                <a:latin typeface="Alata"/>
                <a:ea typeface="Alata"/>
                <a:cs typeface="Alata"/>
                <a:sym typeface="Alat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4" name="Google Shape;14;p2"/>
          <p:cNvSpPr txBox="1"/>
          <p:nvPr>
            <p:ph idx="1" type="subTitle"/>
          </p:nvPr>
        </p:nvSpPr>
        <p:spPr>
          <a:xfrm>
            <a:off x="3073350" y="3968496"/>
            <a:ext cx="1965600" cy="638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solidFill>
                  <a:schemeClr val="dk1"/>
                </a:solidFill>
                <a:latin typeface="Roboto"/>
                <a:ea typeface="Roboto"/>
                <a:cs typeface="Roboto"/>
                <a:sym typeface="Robo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5" name="Google Shape;15;p2"/>
          <p:cNvSpPr/>
          <p:nvPr>
            <p:ph idx="2" type="pic"/>
          </p:nvPr>
        </p:nvSpPr>
        <p:spPr>
          <a:xfrm>
            <a:off x="5330952" y="539496"/>
            <a:ext cx="3099900" cy="40599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 name="Shape 68"/>
        <p:cNvGrpSpPr/>
        <p:nvPr/>
      </p:nvGrpSpPr>
      <p:grpSpPr>
        <a:xfrm>
          <a:off x="0" y="0"/>
          <a:ext cx="0" cy="0"/>
          <a:chOff x="0" y="0"/>
          <a:chExt cx="0" cy="0"/>
        </a:xfrm>
      </p:grpSpPr>
      <p:pic>
        <p:nvPicPr>
          <p:cNvPr id="69" name="Google Shape;69;p11"/>
          <p:cNvPicPr preferRelativeResize="0"/>
          <p:nvPr/>
        </p:nvPicPr>
        <p:blipFill>
          <a:blip r:embed="rId2">
            <a:alphaModFix/>
          </a:blip>
          <a:stretch>
            <a:fillRect/>
          </a:stretch>
        </p:blipFill>
        <p:spPr>
          <a:xfrm flipH="1">
            <a:off x="0" y="0"/>
            <a:ext cx="9143990" cy="5143500"/>
          </a:xfrm>
          <a:prstGeom prst="rect">
            <a:avLst/>
          </a:prstGeom>
          <a:noFill/>
          <a:ln>
            <a:noFill/>
          </a:ln>
        </p:spPr>
      </p:pic>
      <p:grpSp>
        <p:nvGrpSpPr>
          <p:cNvPr id="70" name="Google Shape;70;p11"/>
          <p:cNvGrpSpPr/>
          <p:nvPr/>
        </p:nvGrpSpPr>
        <p:grpSpPr>
          <a:xfrm>
            <a:off x="6238753" y="1"/>
            <a:ext cx="2994890" cy="5791686"/>
            <a:chOff x="6238753" y="1"/>
            <a:chExt cx="2994890" cy="5791686"/>
          </a:xfrm>
        </p:grpSpPr>
        <p:pic>
          <p:nvPicPr>
            <p:cNvPr id="71" name="Google Shape;71;p11"/>
            <p:cNvPicPr preferRelativeResize="0"/>
            <p:nvPr/>
          </p:nvPicPr>
          <p:blipFill>
            <a:blip r:embed="rId3">
              <a:alphaModFix amt="71000"/>
            </a:blip>
            <a:stretch>
              <a:fillRect/>
            </a:stretch>
          </p:blipFill>
          <p:spPr>
            <a:xfrm>
              <a:off x="7927717" y="3735713"/>
              <a:ext cx="1305925" cy="2055974"/>
            </a:xfrm>
            <a:prstGeom prst="rect">
              <a:avLst/>
            </a:prstGeom>
            <a:noFill/>
            <a:ln>
              <a:noFill/>
            </a:ln>
            <a:effectLst>
              <a:outerShdw blurRad="271463" rotWithShape="0" algn="bl" dir="5400000" dist="19050">
                <a:schemeClr val="accent5">
                  <a:alpha val="30000"/>
                </a:schemeClr>
              </a:outerShdw>
            </a:effectLst>
          </p:spPr>
        </p:pic>
        <p:pic>
          <p:nvPicPr>
            <p:cNvPr id="72" name="Google Shape;72;p11"/>
            <p:cNvPicPr preferRelativeResize="0"/>
            <p:nvPr/>
          </p:nvPicPr>
          <p:blipFill>
            <a:blip r:embed="rId4">
              <a:alphaModFix amt="10000"/>
            </a:blip>
            <a:stretch>
              <a:fillRect/>
            </a:stretch>
          </p:blipFill>
          <p:spPr>
            <a:xfrm>
              <a:off x="6238753" y="1"/>
              <a:ext cx="2556049" cy="2579926"/>
            </a:xfrm>
            <a:prstGeom prst="rect">
              <a:avLst/>
            </a:prstGeom>
            <a:noFill/>
            <a:ln>
              <a:noFill/>
            </a:ln>
          </p:spPr>
        </p:pic>
      </p:grpSp>
      <p:sp>
        <p:nvSpPr>
          <p:cNvPr id="73" name="Google Shape;73;p11"/>
          <p:cNvSpPr txBox="1"/>
          <p:nvPr>
            <p:ph hasCustomPrompt="1" type="title"/>
          </p:nvPr>
        </p:nvSpPr>
        <p:spPr>
          <a:xfrm>
            <a:off x="2766000" y="600450"/>
            <a:ext cx="5664900" cy="1026300"/>
          </a:xfrm>
          <a:prstGeom prst="rect">
            <a:avLst/>
          </a:prstGeom>
        </p:spPr>
        <p:txBody>
          <a:bodyPr anchorCtr="0" anchor="b" bIns="91425" lIns="91425" spcFirstLastPara="1" rIns="91425" wrap="square" tIns="91425">
            <a:noAutofit/>
          </a:bodyPr>
          <a:lstStyle>
            <a:lvl1pPr lvl="0" algn="r">
              <a:spcBef>
                <a:spcPts val="0"/>
              </a:spcBef>
              <a:spcAft>
                <a:spcPts val="0"/>
              </a:spcAft>
              <a:buSzPts val="9600"/>
              <a:buNone/>
              <a:defRPr sz="6000">
                <a:solidFill>
                  <a:schemeClr val="dk2"/>
                </a:solidFill>
                <a:latin typeface="Albert Sans ExtraLight"/>
                <a:ea typeface="Albert Sans ExtraLight"/>
                <a:cs typeface="Albert Sans ExtraLight"/>
                <a:sym typeface="Albert Sans ExtraLight"/>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1"/>
          <p:cNvSpPr txBox="1"/>
          <p:nvPr>
            <p:ph idx="1" type="subTitle"/>
          </p:nvPr>
        </p:nvSpPr>
        <p:spPr>
          <a:xfrm>
            <a:off x="2766000" y="1626750"/>
            <a:ext cx="5664900" cy="497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5" name="Google Shape;75;p11"/>
          <p:cNvSpPr/>
          <p:nvPr>
            <p:ph idx="2" type="pic"/>
          </p:nvPr>
        </p:nvSpPr>
        <p:spPr>
          <a:xfrm>
            <a:off x="712800" y="2329750"/>
            <a:ext cx="7718400" cy="22743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6" name="Shape 7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7" name="Shape 77"/>
        <p:cNvGrpSpPr/>
        <p:nvPr/>
      </p:nvGrpSpPr>
      <p:grpSpPr>
        <a:xfrm>
          <a:off x="0" y="0"/>
          <a:ext cx="0" cy="0"/>
          <a:chOff x="0" y="0"/>
          <a:chExt cx="0" cy="0"/>
        </a:xfrm>
      </p:grpSpPr>
      <p:pic>
        <p:nvPicPr>
          <p:cNvPr id="78" name="Google Shape;78;p13"/>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79" name="Google Shape;79;p13"/>
          <p:cNvGrpSpPr/>
          <p:nvPr/>
        </p:nvGrpSpPr>
        <p:grpSpPr>
          <a:xfrm>
            <a:off x="-1842822" y="40576"/>
            <a:ext cx="13225822" cy="6473160"/>
            <a:chOff x="-1842822" y="40576"/>
            <a:chExt cx="13225822" cy="6473160"/>
          </a:xfrm>
        </p:grpSpPr>
        <p:grpSp>
          <p:nvGrpSpPr>
            <p:cNvPr id="80" name="Google Shape;80;p13"/>
            <p:cNvGrpSpPr/>
            <p:nvPr/>
          </p:nvGrpSpPr>
          <p:grpSpPr>
            <a:xfrm>
              <a:off x="-1842822" y="40576"/>
              <a:ext cx="13225822" cy="6473160"/>
              <a:chOff x="-1842822" y="40576"/>
              <a:chExt cx="13225822" cy="6473160"/>
            </a:xfrm>
          </p:grpSpPr>
          <p:pic>
            <p:nvPicPr>
              <p:cNvPr id="81" name="Google Shape;81;p13"/>
              <p:cNvPicPr preferRelativeResize="0"/>
              <p:nvPr/>
            </p:nvPicPr>
            <p:blipFill>
              <a:blip r:embed="rId3">
                <a:alphaModFix amt="10000"/>
              </a:blip>
              <a:stretch>
                <a:fillRect/>
              </a:stretch>
            </p:blipFill>
            <p:spPr>
              <a:xfrm>
                <a:off x="7863149" y="2961012"/>
                <a:ext cx="3519851" cy="3552725"/>
              </a:xfrm>
              <a:prstGeom prst="rect">
                <a:avLst/>
              </a:prstGeom>
              <a:noFill/>
              <a:ln>
                <a:noFill/>
              </a:ln>
            </p:spPr>
          </p:pic>
          <p:pic>
            <p:nvPicPr>
              <p:cNvPr id="82" name="Google Shape;82;p13"/>
              <p:cNvPicPr preferRelativeResize="0"/>
              <p:nvPr/>
            </p:nvPicPr>
            <p:blipFill>
              <a:blip r:embed="rId3">
                <a:alphaModFix amt="10000"/>
              </a:blip>
              <a:stretch>
                <a:fillRect/>
              </a:stretch>
            </p:blipFill>
            <p:spPr>
              <a:xfrm>
                <a:off x="-1842822" y="40576"/>
                <a:ext cx="2556049" cy="2579926"/>
              </a:xfrm>
              <a:prstGeom prst="rect">
                <a:avLst/>
              </a:prstGeom>
              <a:noFill/>
              <a:ln>
                <a:noFill/>
              </a:ln>
            </p:spPr>
          </p:pic>
        </p:grpSp>
        <p:pic>
          <p:nvPicPr>
            <p:cNvPr id="83" name="Google Shape;83;p13"/>
            <p:cNvPicPr preferRelativeResize="0"/>
            <p:nvPr/>
          </p:nvPicPr>
          <p:blipFill>
            <a:blip r:embed="rId3">
              <a:alphaModFix amt="10000"/>
            </a:blip>
            <a:stretch>
              <a:fillRect/>
            </a:stretch>
          </p:blipFill>
          <p:spPr>
            <a:xfrm>
              <a:off x="-1842822" y="40576"/>
              <a:ext cx="2556049" cy="2579926"/>
            </a:xfrm>
            <a:prstGeom prst="rect">
              <a:avLst/>
            </a:prstGeom>
            <a:noFill/>
            <a:ln>
              <a:noFill/>
            </a:ln>
          </p:spPr>
        </p:pic>
      </p:grpSp>
      <p:sp>
        <p:nvSpPr>
          <p:cNvPr id="84" name="Google Shape;84;p13"/>
          <p:cNvSpPr txBox="1"/>
          <p:nvPr>
            <p:ph type="title"/>
          </p:nvPr>
        </p:nvSpPr>
        <p:spPr>
          <a:xfrm>
            <a:off x="720025"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5" name="Google Shape;85;p13"/>
          <p:cNvSpPr txBox="1"/>
          <p:nvPr>
            <p:ph hasCustomPrompt="1" idx="2" type="title"/>
          </p:nvPr>
        </p:nvSpPr>
        <p:spPr>
          <a:xfrm>
            <a:off x="720000" y="131469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atin typeface="Albert Sans ExtraLight"/>
                <a:ea typeface="Albert Sans ExtraLight"/>
                <a:cs typeface="Albert Sans ExtraLight"/>
                <a:sym typeface="Albert Sans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hasCustomPrompt="1" idx="3" type="title"/>
          </p:nvPr>
        </p:nvSpPr>
        <p:spPr>
          <a:xfrm>
            <a:off x="713225" y="325766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atin typeface="Albert Sans ExtraLight"/>
                <a:ea typeface="Albert Sans ExtraLight"/>
                <a:cs typeface="Albert Sans ExtraLight"/>
                <a:sym typeface="Albert Sans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p:nvPr>
            <p:ph hasCustomPrompt="1" idx="4" type="title"/>
          </p:nvPr>
        </p:nvSpPr>
        <p:spPr>
          <a:xfrm>
            <a:off x="3412500" y="131469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atin typeface="Albert Sans ExtraLight"/>
                <a:ea typeface="Albert Sans ExtraLight"/>
                <a:cs typeface="Albert Sans ExtraLight"/>
                <a:sym typeface="Albert Sans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hasCustomPrompt="1" idx="5" type="title"/>
          </p:nvPr>
        </p:nvSpPr>
        <p:spPr>
          <a:xfrm>
            <a:off x="3412500" y="325766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atin typeface="Albert Sans ExtraLight"/>
                <a:ea typeface="Albert Sans ExtraLight"/>
                <a:cs typeface="Albert Sans ExtraLight"/>
                <a:sym typeface="Albert Sans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hasCustomPrompt="1" idx="6" type="title"/>
          </p:nvPr>
        </p:nvSpPr>
        <p:spPr>
          <a:xfrm>
            <a:off x="6111775" y="131469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atin typeface="Albert Sans ExtraLight"/>
                <a:ea typeface="Albert Sans ExtraLight"/>
                <a:cs typeface="Albert Sans ExtraLight"/>
                <a:sym typeface="Albert Sans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p:nvPr>
            <p:ph hasCustomPrompt="1" idx="7" type="title"/>
          </p:nvPr>
        </p:nvSpPr>
        <p:spPr>
          <a:xfrm>
            <a:off x="6111775" y="325766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atin typeface="Albert Sans ExtraLight"/>
                <a:ea typeface="Albert Sans ExtraLight"/>
                <a:cs typeface="Albert Sans ExtraLight"/>
                <a:sym typeface="Albert Sans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idx="1" type="subTitle"/>
          </p:nvPr>
        </p:nvSpPr>
        <p:spPr>
          <a:xfrm>
            <a:off x="720000" y="1762238"/>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2" name="Google Shape;92;p13"/>
          <p:cNvSpPr txBox="1"/>
          <p:nvPr>
            <p:ph idx="8" type="subTitle"/>
          </p:nvPr>
        </p:nvSpPr>
        <p:spPr>
          <a:xfrm>
            <a:off x="3419275" y="1762238"/>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3" name="Google Shape;93;p13"/>
          <p:cNvSpPr txBox="1"/>
          <p:nvPr>
            <p:ph idx="9" type="subTitle"/>
          </p:nvPr>
        </p:nvSpPr>
        <p:spPr>
          <a:xfrm>
            <a:off x="6118550" y="1762238"/>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4" name="Google Shape;94;p13"/>
          <p:cNvSpPr txBox="1"/>
          <p:nvPr>
            <p:ph idx="13" type="subTitle"/>
          </p:nvPr>
        </p:nvSpPr>
        <p:spPr>
          <a:xfrm>
            <a:off x="720000" y="3705275"/>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5" name="Google Shape;95;p13"/>
          <p:cNvSpPr txBox="1"/>
          <p:nvPr>
            <p:ph idx="14" type="subTitle"/>
          </p:nvPr>
        </p:nvSpPr>
        <p:spPr>
          <a:xfrm>
            <a:off x="3419275" y="3705275"/>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6" name="Google Shape;96;p13"/>
          <p:cNvSpPr txBox="1"/>
          <p:nvPr>
            <p:ph idx="15" type="subTitle"/>
          </p:nvPr>
        </p:nvSpPr>
        <p:spPr>
          <a:xfrm>
            <a:off x="6118550" y="3705275"/>
            <a:ext cx="2305500" cy="75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TWO_COLUMNS_1_1">
    <p:spTree>
      <p:nvGrpSpPr>
        <p:cNvPr id="97" name="Shape 97"/>
        <p:cNvGrpSpPr/>
        <p:nvPr/>
      </p:nvGrpSpPr>
      <p:grpSpPr>
        <a:xfrm>
          <a:off x="0" y="0"/>
          <a:ext cx="0" cy="0"/>
          <a:chOff x="0" y="0"/>
          <a:chExt cx="0" cy="0"/>
        </a:xfrm>
      </p:grpSpPr>
      <p:pic>
        <p:nvPicPr>
          <p:cNvPr id="98" name="Google Shape;98;p14"/>
          <p:cNvPicPr preferRelativeResize="0"/>
          <p:nvPr/>
        </p:nvPicPr>
        <p:blipFill>
          <a:blip r:embed="rId2">
            <a:alphaModFix/>
          </a:blip>
          <a:stretch>
            <a:fillRect/>
          </a:stretch>
        </p:blipFill>
        <p:spPr>
          <a:xfrm flipH="1">
            <a:off x="0" y="0"/>
            <a:ext cx="9143990" cy="5143500"/>
          </a:xfrm>
          <a:prstGeom prst="rect">
            <a:avLst/>
          </a:prstGeom>
          <a:noFill/>
          <a:ln>
            <a:noFill/>
          </a:ln>
        </p:spPr>
      </p:pic>
      <p:sp>
        <p:nvSpPr>
          <p:cNvPr id="99" name="Google Shape;99;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0" name="Google Shape;100;p14"/>
          <p:cNvSpPr txBox="1"/>
          <p:nvPr>
            <p:ph idx="1" type="subTitle"/>
          </p:nvPr>
        </p:nvSpPr>
        <p:spPr>
          <a:xfrm>
            <a:off x="713200" y="1123200"/>
            <a:ext cx="7704000" cy="339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b="0" sz="1400"/>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grpSp>
        <p:nvGrpSpPr>
          <p:cNvPr id="101" name="Google Shape;101;p14"/>
          <p:cNvGrpSpPr/>
          <p:nvPr/>
        </p:nvGrpSpPr>
        <p:grpSpPr>
          <a:xfrm>
            <a:off x="-1429232" y="-288200"/>
            <a:ext cx="10844075" cy="6458325"/>
            <a:chOff x="-1429232" y="-288200"/>
            <a:chExt cx="10844075" cy="6458325"/>
          </a:xfrm>
        </p:grpSpPr>
        <p:pic>
          <p:nvPicPr>
            <p:cNvPr id="102" name="Google Shape;102;p14"/>
            <p:cNvPicPr preferRelativeResize="0"/>
            <p:nvPr/>
          </p:nvPicPr>
          <p:blipFill>
            <a:blip r:embed="rId3">
              <a:alphaModFix amt="71000"/>
            </a:blip>
            <a:stretch>
              <a:fillRect/>
            </a:stretch>
          </p:blipFill>
          <p:spPr>
            <a:xfrm>
              <a:off x="8108917" y="4114150"/>
              <a:ext cx="1305925" cy="2055974"/>
            </a:xfrm>
            <a:prstGeom prst="rect">
              <a:avLst/>
            </a:prstGeom>
            <a:noFill/>
            <a:ln>
              <a:noFill/>
            </a:ln>
            <a:effectLst>
              <a:outerShdw blurRad="271463" rotWithShape="0" algn="bl" dir="5400000" dist="19050">
                <a:schemeClr val="accent5">
                  <a:alpha val="30000"/>
                </a:schemeClr>
              </a:outerShdw>
            </a:effectLst>
          </p:spPr>
        </p:pic>
        <p:pic>
          <p:nvPicPr>
            <p:cNvPr id="103" name="Google Shape;103;p14"/>
            <p:cNvPicPr preferRelativeResize="0"/>
            <p:nvPr/>
          </p:nvPicPr>
          <p:blipFill>
            <a:blip r:embed="rId3">
              <a:alphaModFix amt="71000"/>
            </a:blip>
            <a:stretch>
              <a:fillRect/>
            </a:stretch>
          </p:blipFill>
          <p:spPr>
            <a:xfrm rot="5400000">
              <a:off x="-1054208" y="-663225"/>
              <a:ext cx="1305925" cy="2055974"/>
            </a:xfrm>
            <a:prstGeom prst="rect">
              <a:avLst/>
            </a:prstGeom>
            <a:noFill/>
            <a:ln>
              <a:noFill/>
            </a:ln>
            <a:effectLst>
              <a:outerShdw blurRad="271463" rotWithShape="0" algn="bl" dir="5400000" dist="19050">
                <a:schemeClr val="accent5">
                  <a:alpha val="30000"/>
                </a:schemeClr>
              </a:outerShdw>
            </a:effectLst>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TWO_COLUMNS_1_1_1">
    <p:spTree>
      <p:nvGrpSpPr>
        <p:cNvPr id="104" name="Shape 104"/>
        <p:cNvGrpSpPr/>
        <p:nvPr/>
      </p:nvGrpSpPr>
      <p:grpSpPr>
        <a:xfrm>
          <a:off x="0" y="0"/>
          <a:ext cx="0" cy="0"/>
          <a:chOff x="0" y="0"/>
          <a:chExt cx="0" cy="0"/>
        </a:xfrm>
      </p:grpSpPr>
      <p:pic>
        <p:nvPicPr>
          <p:cNvPr id="105" name="Google Shape;105;p1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06" name="Google Shape;106;p15"/>
          <p:cNvPicPr preferRelativeResize="0"/>
          <p:nvPr/>
        </p:nvPicPr>
        <p:blipFill>
          <a:blip r:embed="rId3">
            <a:alphaModFix amt="10000"/>
          </a:blip>
          <a:stretch>
            <a:fillRect/>
          </a:stretch>
        </p:blipFill>
        <p:spPr>
          <a:xfrm>
            <a:off x="6737803" y="2798551"/>
            <a:ext cx="2556049" cy="2579926"/>
          </a:xfrm>
          <a:prstGeom prst="rect">
            <a:avLst/>
          </a:prstGeom>
          <a:noFill/>
          <a:ln>
            <a:noFill/>
          </a:ln>
        </p:spPr>
      </p:pic>
      <p:sp>
        <p:nvSpPr>
          <p:cNvPr id="107" name="Google Shape;107;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8" name="Google Shape;108;p15"/>
          <p:cNvSpPr txBox="1"/>
          <p:nvPr>
            <p:ph idx="1" type="subTitle"/>
          </p:nvPr>
        </p:nvSpPr>
        <p:spPr>
          <a:xfrm>
            <a:off x="713200" y="1123200"/>
            <a:ext cx="7704000" cy="339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b="0" sz="1400"/>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09" name="Shape 109"/>
        <p:cNvGrpSpPr/>
        <p:nvPr/>
      </p:nvGrpSpPr>
      <p:grpSpPr>
        <a:xfrm>
          <a:off x="0" y="0"/>
          <a:ext cx="0" cy="0"/>
          <a:chOff x="0" y="0"/>
          <a:chExt cx="0" cy="0"/>
        </a:xfrm>
      </p:grpSpPr>
      <p:pic>
        <p:nvPicPr>
          <p:cNvPr id="110" name="Google Shape;110;p16"/>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11" name="Google Shape;111;p16"/>
          <p:cNvGrpSpPr/>
          <p:nvPr/>
        </p:nvGrpSpPr>
        <p:grpSpPr>
          <a:xfrm>
            <a:off x="-1335100" y="-2040424"/>
            <a:ext cx="11593802" cy="7744951"/>
            <a:chOff x="-1335100" y="-2040424"/>
            <a:chExt cx="11593802" cy="7744951"/>
          </a:xfrm>
        </p:grpSpPr>
        <p:pic>
          <p:nvPicPr>
            <p:cNvPr id="112" name="Google Shape;112;p16"/>
            <p:cNvPicPr preferRelativeResize="0"/>
            <p:nvPr/>
          </p:nvPicPr>
          <p:blipFill>
            <a:blip r:embed="rId3">
              <a:alphaModFix/>
            </a:blip>
            <a:stretch>
              <a:fillRect/>
            </a:stretch>
          </p:blipFill>
          <p:spPr>
            <a:xfrm flipH="1" rot="10800000">
              <a:off x="-1335100" y="3047499"/>
              <a:ext cx="1809026" cy="1809026"/>
            </a:xfrm>
            <a:prstGeom prst="rect">
              <a:avLst/>
            </a:prstGeom>
            <a:noFill/>
            <a:ln>
              <a:noFill/>
            </a:ln>
          </p:spPr>
        </p:pic>
        <p:pic>
          <p:nvPicPr>
            <p:cNvPr id="113" name="Google Shape;113;p16"/>
            <p:cNvPicPr preferRelativeResize="0"/>
            <p:nvPr/>
          </p:nvPicPr>
          <p:blipFill>
            <a:blip r:embed="rId4">
              <a:alphaModFix amt="10000"/>
            </a:blip>
            <a:stretch>
              <a:fillRect/>
            </a:stretch>
          </p:blipFill>
          <p:spPr>
            <a:xfrm>
              <a:off x="7702653" y="3124601"/>
              <a:ext cx="2556049" cy="2579926"/>
            </a:xfrm>
            <a:prstGeom prst="rect">
              <a:avLst/>
            </a:prstGeom>
            <a:noFill/>
            <a:ln>
              <a:noFill/>
            </a:ln>
          </p:spPr>
        </p:pic>
        <p:pic>
          <p:nvPicPr>
            <p:cNvPr id="114" name="Google Shape;114;p16"/>
            <p:cNvPicPr preferRelativeResize="0"/>
            <p:nvPr/>
          </p:nvPicPr>
          <p:blipFill>
            <a:blip r:embed="rId4">
              <a:alphaModFix amt="10000"/>
            </a:blip>
            <a:stretch>
              <a:fillRect/>
            </a:stretch>
          </p:blipFill>
          <p:spPr>
            <a:xfrm>
              <a:off x="3235753" y="-2040424"/>
              <a:ext cx="2556049" cy="2579926"/>
            </a:xfrm>
            <a:prstGeom prst="rect">
              <a:avLst/>
            </a:prstGeom>
            <a:noFill/>
            <a:ln>
              <a:noFill/>
            </a:ln>
          </p:spPr>
        </p:pic>
      </p:grpSp>
      <p:sp>
        <p:nvSpPr>
          <p:cNvPr id="115" name="Google Shape;115;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6"/>
          <p:cNvSpPr txBox="1"/>
          <p:nvPr>
            <p:ph idx="1" type="subTitle"/>
          </p:nvPr>
        </p:nvSpPr>
        <p:spPr>
          <a:xfrm>
            <a:off x="709225" y="2807208"/>
            <a:ext cx="2439600" cy="141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7" name="Google Shape;117;p16"/>
          <p:cNvSpPr txBox="1"/>
          <p:nvPr>
            <p:ph idx="2" type="subTitle"/>
          </p:nvPr>
        </p:nvSpPr>
        <p:spPr>
          <a:xfrm>
            <a:off x="3352198" y="2807208"/>
            <a:ext cx="2439600" cy="141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8" name="Google Shape;118;p16"/>
          <p:cNvSpPr txBox="1"/>
          <p:nvPr>
            <p:ph idx="3" type="subTitle"/>
          </p:nvPr>
        </p:nvSpPr>
        <p:spPr>
          <a:xfrm>
            <a:off x="5996169" y="2807208"/>
            <a:ext cx="2439600" cy="141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9" name="Google Shape;119;p16"/>
          <p:cNvSpPr txBox="1"/>
          <p:nvPr>
            <p:ph idx="4" type="subTitle"/>
          </p:nvPr>
        </p:nvSpPr>
        <p:spPr>
          <a:xfrm>
            <a:off x="709225" y="2212848"/>
            <a:ext cx="24396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20" name="Google Shape;120;p16"/>
          <p:cNvSpPr txBox="1"/>
          <p:nvPr>
            <p:ph idx="5" type="subTitle"/>
          </p:nvPr>
        </p:nvSpPr>
        <p:spPr>
          <a:xfrm>
            <a:off x="3352202" y="2212848"/>
            <a:ext cx="24396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21" name="Google Shape;121;p16"/>
          <p:cNvSpPr txBox="1"/>
          <p:nvPr>
            <p:ph idx="6" type="subTitle"/>
          </p:nvPr>
        </p:nvSpPr>
        <p:spPr>
          <a:xfrm>
            <a:off x="5996170" y="2212848"/>
            <a:ext cx="24396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22" name="Shape 122"/>
        <p:cNvGrpSpPr/>
        <p:nvPr/>
      </p:nvGrpSpPr>
      <p:grpSpPr>
        <a:xfrm>
          <a:off x="0" y="0"/>
          <a:ext cx="0" cy="0"/>
          <a:chOff x="0" y="0"/>
          <a:chExt cx="0" cy="0"/>
        </a:xfrm>
      </p:grpSpPr>
      <p:pic>
        <p:nvPicPr>
          <p:cNvPr id="123" name="Google Shape;123;p17"/>
          <p:cNvPicPr preferRelativeResize="0"/>
          <p:nvPr/>
        </p:nvPicPr>
        <p:blipFill>
          <a:blip r:embed="rId2">
            <a:alphaModFix/>
          </a:blip>
          <a:stretch>
            <a:fillRect/>
          </a:stretch>
        </p:blipFill>
        <p:spPr>
          <a:xfrm flipH="1" rot="10800000">
            <a:off x="0" y="0"/>
            <a:ext cx="9144000" cy="5143500"/>
          </a:xfrm>
          <a:prstGeom prst="rect">
            <a:avLst/>
          </a:prstGeom>
          <a:noFill/>
          <a:ln>
            <a:noFill/>
          </a:ln>
        </p:spPr>
      </p:pic>
      <p:sp>
        <p:nvSpPr>
          <p:cNvPr id="124" name="Google Shape;124;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5" name="Google Shape;125;p17"/>
          <p:cNvSpPr txBox="1"/>
          <p:nvPr>
            <p:ph idx="1" type="subTitle"/>
          </p:nvPr>
        </p:nvSpPr>
        <p:spPr>
          <a:xfrm>
            <a:off x="1282575" y="1677876"/>
            <a:ext cx="3045300" cy="108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6" name="Google Shape;126;p17"/>
          <p:cNvSpPr txBox="1"/>
          <p:nvPr>
            <p:ph idx="2" type="subTitle"/>
          </p:nvPr>
        </p:nvSpPr>
        <p:spPr>
          <a:xfrm>
            <a:off x="5387551" y="1677876"/>
            <a:ext cx="3045300" cy="108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7" name="Google Shape;127;p17"/>
          <p:cNvSpPr txBox="1"/>
          <p:nvPr>
            <p:ph idx="3" type="subTitle"/>
          </p:nvPr>
        </p:nvSpPr>
        <p:spPr>
          <a:xfrm>
            <a:off x="1282575" y="3445124"/>
            <a:ext cx="3045300" cy="108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8" name="Google Shape;128;p17"/>
          <p:cNvSpPr txBox="1"/>
          <p:nvPr>
            <p:ph idx="4" type="subTitle"/>
          </p:nvPr>
        </p:nvSpPr>
        <p:spPr>
          <a:xfrm>
            <a:off x="5387551" y="3445124"/>
            <a:ext cx="3045300" cy="108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9" name="Google Shape;129;p17"/>
          <p:cNvSpPr txBox="1"/>
          <p:nvPr>
            <p:ph idx="5" type="subTitle"/>
          </p:nvPr>
        </p:nvSpPr>
        <p:spPr>
          <a:xfrm>
            <a:off x="1282575" y="1334950"/>
            <a:ext cx="3045300" cy="446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30" name="Google Shape;130;p17"/>
          <p:cNvSpPr txBox="1"/>
          <p:nvPr>
            <p:ph idx="6" type="subTitle"/>
          </p:nvPr>
        </p:nvSpPr>
        <p:spPr>
          <a:xfrm>
            <a:off x="1282575" y="3102305"/>
            <a:ext cx="3045300" cy="446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31" name="Google Shape;131;p17"/>
          <p:cNvSpPr txBox="1"/>
          <p:nvPr>
            <p:ph idx="7" type="subTitle"/>
          </p:nvPr>
        </p:nvSpPr>
        <p:spPr>
          <a:xfrm>
            <a:off x="5387525" y="1334950"/>
            <a:ext cx="3045300" cy="446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32" name="Google Shape;132;p17"/>
          <p:cNvSpPr txBox="1"/>
          <p:nvPr>
            <p:ph idx="8" type="subTitle"/>
          </p:nvPr>
        </p:nvSpPr>
        <p:spPr>
          <a:xfrm>
            <a:off x="5387525" y="3102305"/>
            <a:ext cx="3045300" cy="446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pic>
        <p:nvPicPr>
          <p:cNvPr id="133" name="Google Shape;133;p17"/>
          <p:cNvPicPr preferRelativeResize="0"/>
          <p:nvPr/>
        </p:nvPicPr>
        <p:blipFill>
          <a:blip r:embed="rId3">
            <a:alphaModFix amt="71000"/>
          </a:blip>
          <a:stretch>
            <a:fillRect/>
          </a:stretch>
        </p:blipFill>
        <p:spPr>
          <a:xfrm>
            <a:off x="8430767" y="3521950"/>
            <a:ext cx="1305925" cy="2055974"/>
          </a:xfrm>
          <a:prstGeom prst="rect">
            <a:avLst/>
          </a:prstGeom>
          <a:noFill/>
          <a:ln>
            <a:noFill/>
          </a:ln>
          <a:effectLst>
            <a:outerShdw blurRad="271463" rotWithShape="0" algn="bl" dir="5400000" dist="19050">
              <a:schemeClr val="accent5">
                <a:alpha val="30000"/>
              </a:schemeClr>
            </a:outerShdw>
          </a:effec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4" name="Shape 134"/>
        <p:cNvGrpSpPr/>
        <p:nvPr/>
      </p:nvGrpSpPr>
      <p:grpSpPr>
        <a:xfrm>
          <a:off x="0" y="0"/>
          <a:ext cx="0" cy="0"/>
          <a:chOff x="0" y="0"/>
          <a:chExt cx="0" cy="0"/>
        </a:xfrm>
      </p:grpSpPr>
      <p:pic>
        <p:nvPicPr>
          <p:cNvPr id="135" name="Google Shape;135;p1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36" name="Google Shape;136;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7" name="Google Shape;137;p18"/>
          <p:cNvSpPr txBox="1"/>
          <p:nvPr>
            <p:ph idx="1" type="subTitle"/>
          </p:nvPr>
        </p:nvSpPr>
        <p:spPr>
          <a:xfrm>
            <a:off x="723900" y="1740230"/>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18"/>
          <p:cNvSpPr txBox="1"/>
          <p:nvPr>
            <p:ph idx="2" type="subTitle"/>
          </p:nvPr>
        </p:nvSpPr>
        <p:spPr>
          <a:xfrm>
            <a:off x="3577144" y="1740240"/>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9" name="Google Shape;139;p18"/>
          <p:cNvSpPr txBox="1"/>
          <p:nvPr>
            <p:ph idx="3" type="subTitle"/>
          </p:nvPr>
        </p:nvSpPr>
        <p:spPr>
          <a:xfrm>
            <a:off x="723900" y="3438642"/>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0" name="Google Shape;140;p18"/>
          <p:cNvSpPr txBox="1"/>
          <p:nvPr>
            <p:ph idx="4" type="subTitle"/>
          </p:nvPr>
        </p:nvSpPr>
        <p:spPr>
          <a:xfrm>
            <a:off x="3577144" y="3438642"/>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1" name="Google Shape;141;p18"/>
          <p:cNvSpPr txBox="1"/>
          <p:nvPr>
            <p:ph idx="5" type="subTitle"/>
          </p:nvPr>
        </p:nvSpPr>
        <p:spPr>
          <a:xfrm>
            <a:off x="6430388" y="1740240"/>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2" name="Google Shape;142;p18"/>
          <p:cNvSpPr txBox="1"/>
          <p:nvPr>
            <p:ph idx="6" type="subTitle"/>
          </p:nvPr>
        </p:nvSpPr>
        <p:spPr>
          <a:xfrm>
            <a:off x="6430388" y="3438642"/>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3" name="Google Shape;143;p18"/>
          <p:cNvSpPr txBox="1"/>
          <p:nvPr>
            <p:ph idx="7" type="subTitle"/>
          </p:nvPr>
        </p:nvSpPr>
        <p:spPr>
          <a:xfrm>
            <a:off x="723900" y="1110407"/>
            <a:ext cx="1984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4" name="Google Shape;144;p18"/>
          <p:cNvSpPr txBox="1"/>
          <p:nvPr>
            <p:ph idx="8" type="subTitle"/>
          </p:nvPr>
        </p:nvSpPr>
        <p:spPr>
          <a:xfrm>
            <a:off x="3577144" y="1110416"/>
            <a:ext cx="1984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5" name="Google Shape;145;p18"/>
          <p:cNvSpPr txBox="1"/>
          <p:nvPr>
            <p:ph idx="9" type="subTitle"/>
          </p:nvPr>
        </p:nvSpPr>
        <p:spPr>
          <a:xfrm>
            <a:off x="6430388" y="1110416"/>
            <a:ext cx="1984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6" name="Google Shape;146;p18"/>
          <p:cNvSpPr txBox="1"/>
          <p:nvPr>
            <p:ph idx="13" type="subTitle"/>
          </p:nvPr>
        </p:nvSpPr>
        <p:spPr>
          <a:xfrm>
            <a:off x="723900" y="2805695"/>
            <a:ext cx="19860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7" name="Google Shape;147;p18"/>
          <p:cNvSpPr txBox="1"/>
          <p:nvPr>
            <p:ph idx="14" type="subTitle"/>
          </p:nvPr>
        </p:nvSpPr>
        <p:spPr>
          <a:xfrm>
            <a:off x="3577144" y="2805695"/>
            <a:ext cx="1984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8" name="Google Shape;148;p18"/>
          <p:cNvSpPr txBox="1"/>
          <p:nvPr>
            <p:ph idx="15" type="subTitle"/>
          </p:nvPr>
        </p:nvSpPr>
        <p:spPr>
          <a:xfrm>
            <a:off x="6430388" y="2805695"/>
            <a:ext cx="1984200" cy="65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49" name="Google Shape;149;p18"/>
          <p:cNvGrpSpPr/>
          <p:nvPr/>
        </p:nvGrpSpPr>
        <p:grpSpPr>
          <a:xfrm>
            <a:off x="-1315150" y="-173138"/>
            <a:ext cx="9120551" cy="6666726"/>
            <a:chOff x="-1315150" y="-173138"/>
            <a:chExt cx="9120551" cy="6666726"/>
          </a:xfrm>
        </p:grpSpPr>
        <p:pic>
          <p:nvPicPr>
            <p:cNvPr id="150" name="Google Shape;150;p18"/>
            <p:cNvPicPr preferRelativeResize="0"/>
            <p:nvPr/>
          </p:nvPicPr>
          <p:blipFill>
            <a:blip r:embed="rId3">
              <a:alphaModFix/>
            </a:blip>
            <a:stretch>
              <a:fillRect/>
            </a:stretch>
          </p:blipFill>
          <p:spPr>
            <a:xfrm>
              <a:off x="-1315150" y="-173138"/>
              <a:ext cx="1809026" cy="1809026"/>
            </a:xfrm>
            <a:prstGeom prst="rect">
              <a:avLst/>
            </a:prstGeom>
            <a:noFill/>
            <a:ln>
              <a:noFill/>
            </a:ln>
          </p:spPr>
        </p:pic>
        <p:pic>
          <p:nvPicPr>
            <p:cNvPr id="151" name="Google Shape;151;p18"/>
            <p:cNvPicPr preferRelativeResize="0"/>
            <p:nvPr/>
          </p:nvPicPr>
          <p:blipFill>
            <a:blip r:embed="rId3">
              <a:alphaModFix/>
            </a:blip>
            <a:stretch>
              <a:fillRect/>
            </a:stretch>
          </p:blipFill>
          <p:spPr>
            <a:xfrm flipH="1">
              <a:off x="5996375" y="4684562"/>
              <a:ext cx="1809026" cy="1809026"/>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52" name="Shape 152"/>
        <p:cNvGrpSpPr/>
        <p:nvPr/>
      </p:nvGrpSpPr>
      <p:grpSpPr>
        <a:xfrm>
          <a:off x="0" y="0"/>
          <a:ext cx="0" cy="0"/>
          <a:chOff x="0" y="0"/>
          <a:chExt cx="0" cy="0"/>
        </a:xfrm>
      </p:grpSpPr>
      <p:pic>
        <p:nvPicPr>
          <p:cNvPr id="153" name="Google Shape;153;p19"/>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grpSp>
        <p:nvGrpSpPr>
          <p:cNvPr id="154" name="Google Shape;154;p19"/>
          <p:cNvGrpSpPr/>
          <p:nvPr/>
        </p:nvGrpSpPr>
        <p:grpSpPr>
          <a:xfrm>
            <a:off x="-1180397" y="-382024"/>
            <a:ext cx="10177998" cy="5854751"/>
            <a:chOff x="-1180397" y="-382024"/>
            <a:chExt cx="10177998" cy="5854751"/>
          </a:xfrm>
        </p:grpSpPr>
        <p:pic>
          <p:nvPicPr>
            <p:cNvPr id="155" name="Google Shape;155;p19"/>
            <p:cNvPicPr preferRelativeResize="0"/>
            <p:nvPr/>
          </p:nvPicPr>
          <p:blipFill>
            <a:blip r:embed="rId3">
              <a:alphaModFix amt="10000"/>
            </a:blip>
            <a:stretch>
              <a:fillRect/>
            </a:stretch>
          </p:blipFill>
          <p:spPr>
            <a:xfrm>
              <a:off x="-1180397" y="-382024"/>
              <a:ext cx="2556049" cy="2579926"/>
            </a:xfrm>
            <a:prstGeom prst="rect">
              <a:avLst/>
            </a:prstGeom>
            <a:noFill/>
            <a:ln>
              <a:noFill/>
            </a:ln>
          </p:spPr>
        </p:pic>
        <p:pic>
          <p:nvPicPr>
            <p:cNvPr id="156" name="Google Shape;156;p19"/>
            <p:cNvPicPr preferRelativeResize="0"/>
            <p:nvPr/>
          </p:nvPicPr>
          <p:blipFill>
            <a:blip r:embed="rId4">
              <a:alphaModFix/>
            </a:blip>
            <a:stretch>
              <a:fillRect/>
            </a:stretch>
          </p:blipFill>
          <p:spPr>
            <a:xfrm flipH="1" rot="10800000">
              <a:off x="7188575" y="119749"/>
              <a:ext cx="1809026" cy="1809026"/>
            </a:xfrm>
            <a:prstGeom prst="rect">
              <a:avLst/>
            </a:prstGeom>
            <a:noFill/>
            <a:ln>
              <a:noFill/>
            </a:ln>
          </p:spPr>
        </p:pic>
        <p:pic>
          <p:nvPicPr>
            <p:cNvPr id="157" name="Google Shape;157;p19"/>
            <p:cNvPicPr preferRelativeResize="0"/>
            <p:nvPr/>
          </p:nvPicPr>
          <p:blipFill>
            <a:blip r:embed="rId3">
              <a:alphaModFix amt="10000"/>
            </a:blip>
            <a:stretch>
              <a:fillRect/>
            </a:stretch>
          </p:blipFill>
          <p:spPr>
            <a:xfrm>
              <a:off x="1364878" y="2892801"/>
              <a:ext cx="2556049" cy="2579926"/>
            </a:xfrm>
            <a:prstGeom prst="rect">
              <a:avLst/>
            </a:prstGeom>
            <a:noFill/>
            <a:ln>
              <a:noFill/>
            </a:ln>
          </p:spPr>
        </p:pic>
      </p:grpSp>
      <p:sp>
        <p:nvSpPr>
          <p:cNvPr id="158" name="Google Shape;158;p19"/>
          <p:cNvSpPr txBox="1"/>
          <p:nvPr>
            <p:ph hasCustomPrompt="1" type="title"/>
          </p:nvPr>
        </p:nvSpPr>
        <p:spPr>
          <a:xfrm>
            <a:off x="713224" y="1985216"/>
            <a:ext cx="3214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dk2"/>
                </a:solidFill>
                <a:latin typeface="Albert Sans ExtraLight"/>
                <a:ea typeface="Albert Sans ExtraLight"/>
                <a:cs typeface="Albert Sans ExtraLight"/>
                <a:sym typeface="Albert Sans ExtraLight"/>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9" name="Google Shape;159;p19"/>
          <p:cNvSpPr txBox="1"/>
          <p:nvPr>
            <p:ph idx="1" type="subTitle"/>
          </p:nvPr>
        </p:nvSpPr>
        <p:spPr>
          <a:xfrm>
            <a:off x="713236" y="2759869"/>
            <a:ext cx="3214800" cy="3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60" name="Google Shape;160;p19"/>
          <p:cNvSpPr txBox="1"/>
          <p:nvPr>
            <p:ph hasCustomPrompt="1" idx="2" type="title"/>
          </p:nvPr>
        </p:nvSpPr>
        <p:spPr>
          <a:xfrm>
            <a:off x="713236" y="678675"/>
            <a:ext cx="3214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dk2"/>
                </a:solidFill>
                <a:latin typeface="Albert Sans ExtraLight"/>
                <a:ea typeface="Albert Sans ExtraLight"/>
                <a:cs typeface="Albert Sans ExtraLight"/>
                <a:sym typeface="Albert Sans ExtraLight"/>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1" name="Google Shape;161;p19"/>
          <p:cNvSpPr txBox="1"/>
          <p:nvPr>
            <p:ph idx="3" type="subTitle"/>
          </p:nvPr>
        </p:nvSpPr>
        <p:spPr>
          <a:xfrm>
            <a:off x="713236" y="1453617"/>
            <a:ext cx="3214800" cy="3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62" name="Google Shape;162;p19"/>
          <p:cNvSpPr txBox="1"/>
          <p:nvPr>
            <p:ph hasCustomPrompt="1" idx="4" type="title"/>
          </p:nvPr>
        </p:nvSpPr>
        <p:spPr>
          <a:xfrm>
            <a:off x="713224" y="3291470"/>
            <a:ext cx="3214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dk2"/>
                </a:solidFill>
                <a:latin typeface="Albert Sans ExtraLight"/>
                <a:ea typeface="Albert Sans ExtraLight"/>
                <a:cs typeface="Albert Sans ExtraLight"/>
                <a:sym typeface="Albert Sans ExtraLight"/>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3" name="Google Shape;163;p19"/>
          <p:cNvSpPr txBox="1"/>
          <p:nvPr>
            <p:ph idx="5" type="subTitle"/>
          </p:nvPr>
        </p:nvSpPr>
        <p:spPr>
          <a:xfrm>
            <a:off x="713236" y="4066124"/>
            <a:ext cx="3214800" cy="3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64" name="Google Shape;164;p19"/>
          <p:cNvSpPr/>
          <p:nvPr>
            <p:ph idx="6" type="pic"/>
          </p:nvPr>
        </p:nvSpPr>
        <p:spPr>
          <a:xfrm>
            <a:off x="5180174" y="539500"/>
            <a:ext cx="3250500" cy="40644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65" name="Shape 165"/>
        <p:cNvGrpSpPr/>
        <p:nvPr/>
      </p:nvGrpSpPr>
      <p:grpSpPr>
        <a:xfrm>
          <a:off x="0" y="0"/>
          <a:ext cx="0" cy="0"/>
          <a:chOff x="0" y="0"/>
          <a:chExt cx="0" cy="0"/>
        </a:xfrm>
      </p:grpSpPr>
      <p:pic>
        <p:nvPicPr>
          <p:cNvPr id="166" name="Google Shape;166;p20"/>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67" name="Google Shape;167;p20"/>
          <p:cNvGrpSpPr/>
          <p:nvPr/>
        </p:nvGrpSpPr>
        <p:grpSpPr>
          <a:xfrm>
            <a:off x="-1665472" y="-1139249"/>
            <a:ext cx="11857424" cy="6870676"/>
            <a:chOff x="-1665472" y="-1139249"/>
            <a:chExt cx="11857424" cy="6870676"/>
          </a:xfrm>
        </p:grpSpPr>
        <p:pic>
          <p:nvPicPr>
            <p:cNvPr id="168" name="Google Shape;168;p20"/>
            <p:cNvPicPr preferRelativeResize="0"/>
            <p:nvPr/>
          </p:nvPicPr>
          <p:blipFill>
            <a:blip r:embed="rId3">
              <a:alphaModFix amt="10000"/>
            </a:blip>
            <a:stretch>
              <a:fillRect/>
            </a:stretch>
          </p:blipFill>
          <p:spPr>
            <a:xfrm>
              <a:off x="7635903" y="-1139249"/>
              <a:ext cx="2556049" cy="2579926"/>
            </a:xfrm>
            <a:prstGeom prst="rect">
              <a:avLst/>
            </a:prstGeom>
            <a:noFill/>
            <a:ln>
              <a:noFill/>
            </a:ln>
          </p:spPr>
        </p:pic>
        <p:pic>
          <p:nvPicPr>
            <p:cNvPr id="169" name="Google Shape;169;p20"/>
            <p:cNvPicPr preferRelativeResize="0"/>
            <p:nvPr/>
          </p:nvPicPr>
          <p:blipFill>
            <a:blip r:embed="rId3">
              <a:alphaModFix amt="10000"/>
            </a:blip>
            <a:stretch>
              <a:fillRect/>
            </a:stretch>
          </p:blipFill>
          <p:spPr>
            <a:xfrm rot="10800000">
              <a:off x="-1665472" y="3151501"/>
              <a:ext cx="2556049" cy="2579926"/>
            </a:xfrm>
            <a:prstGeom prst="rect">
              <a:avLst/>
            </a:prstGeom>
            <a:noFill/>
            <a:ln>
              <a:noFill/>
            </a:ln>
          </p:spPr>
        </p:pic>
      </p:grpSp>
      <p:sp>
        <p:nvSpPr>
          <p:cNvPr id="170" name="Google Shape;170;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pic>
        <p:nvPicPr>
          <p:cNvPr id="17" name="Google Shape;17;p3"/>
          <p:cNvPicPr preferRelativeResize="0"/>
          <p:nvPr/>
        </p:nvPicPr>
        <p:blipFill>
          <a:blip r:embed="rId2">
            <a:alphaModFix/>
          </a:blip>
          <a:stretch>
            <a:fillRect/>
          </a:stretch>
        </p:blipFill>
        <p:spPr>
          <a:xfrm rot="10800000">
            <a:off x="0" y="0"/>
            <a:ext cx="9143990" cy="5143500"/>
          </a:xfrm>
          <a:prstGeom prst="rect">
            <a:avLst/>
          </a:prstGeom>
          <a:noFill/>
          <a:ln>
            <a:noFill/>
          </a:ln>
        </p:spPr>
      </p:pic>
      <p:grpSp>
        <p:nvGrpSpPr>
          <p:cNvPr id="18" name="Google Shape;18;p3"/>
          <p:cNvGrpSpPr/>
          <p:nvPr/>
        </p:nvGrpSpPr>
        <p:grpSpPr>
          <a:xfrm>
            <a:off x="-255625" y="-539911"/>
            <a:ext cx="9506667" cy="2556049"/>
            <a:chOff x="-255625" y="-539911"/>
            <a:chExt cx="9506667" cy="2556049"/>
          </a:xfrm>
        </p:grpSpPr>
        <p:pic>
          <p:nvPicPr>
            <p:cNvPr id="19" name="Google Shape;19;p3"/>
            <p:cNvPicPr preferRelativeResize="0"/>
            <p:nvPr/>
          </p:nvPicPr>
          <p:blipFill>
            <a:blip r:embed="rId3">
              <a:alphaModFix/>
            </a:blip>
            <a:stretch>
              <a:fillRect/>
            </a:stretch>
          </p:blipFill>
          <p:spPr>
            <a:xfrm flipH="1" rot="10800000">
              <a:off x="-255625" y="75374"/>
              <a:ext cx="1809026" cy="1809026"/>
            </a:xfrm>
            <a:prstGeom prst="rect">
              <a:avLst/>
            </a:prstGeom>
            <a:noFill/>
            <a:ln>
              <a:noFill/>
            </a:ln>
          </p:spPr>
        </p:pic>
        <p:pic>
          <p:nvPicPr>
            <p:cNvPr id="20" name="Google Shape;20;p3"/>
            <p:cNvPicPr preferRelativeResize="0"/>
            <p:nvPr/>
          </p:nvPicPr>
          <p:blipFill>
            <a:blip r:embed="rId4">
              <a:alphaModFix amt="71000"/>
            </a:blip>
            <a:stretch>
              <a:fillRect/>
            </a:stretch>
          </p:blipFill>
          <p:spPr>
            <a:xfrm rot="-5400000">
              <a:off x="7570092" y="-488487"/>
              <a:ext cx="1305925" cy="2055974"/>
            </a:xfrm>
            <a:prstGeom prst="rect">
              <a:avLst/>
            </a:prstGeom>
            <a:noFill/>
            <a:ln>
              <a:noFill/>
            </a:ln>
            <a:effectLst>
              <a:outerShdw blurRad="271463" rotWithShape="0" algn="bl" dir="5400000" dist="19050">
                <a:schemeClr val="accent5">
                  <a:alpha val="30000"/>
                </a:schemeClr>
              </a:outerShdw>
            </a:effectLst>
          </p:spPr>
        </p:pic>
        <p:pic>
          <p:nvPicPr>
            <p:cNvPr id="21" name="Google Shape;21;p3"/>
            <p:cNvPicPr preferRelativeResize="0"/>
            <p:nvPr/>
          </p:nvPicPr>
          <p:blipFill>
            <a:blip r:embed="rId5">
              <a:alphaModFix amt="10000"/>
            </a:blip>
            <a:stretch>
              <a:fillRect/>
            </a:stretch>
          </p:blipFill>
          <p:spPr>
            <a:xfrm rot="5400000">
              <a:off x="6001728" y="-551849"/>
              <a:ext cx="2556049" cy="2579926"/>
            </a:xfrm>
            <a:prstGeom prst="rect">
              <a:avLst/>
            </a:prstGeom>
            <a:noFill/>
            <a:ln>
              <a:noFill/>
            </a:ln>
          </p:spPr>
        </p:pic>
      </p:grpSp>
      <p:sp>
        <p:nvSpPr>
          <p:cNvPr id="22" name="Google Shape;22;p3"/>
          <p:cNvSpPr txBox="1"/>
          <p:nvPr>
            <p:ph type="title"/>
          </p:nvPr>
        </p:nvSpPr>
        <p:spPr>
          <a:xfrm>
            <a:off x="5004325" y="3641275"/>
            <a:ext cx="3403200" cy="8418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3" name="Google Shape;23;p3"/>
          <p:cNvSpPr txBox="1"/>
          <p:nvPr>
            <p:ph hasCustomPrompt="1" idx="2" type="title"/>
          </p:nvPr>
        </p:nvSpPr>
        <p:spPr>
          <a:xfrm>
            <a:off x="7195075" y="1934075"/>
            <a:ext cx="1235700" cy="9693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6000">
                <a:solidFill>
                  <a:schemeClr val="dk2"/>
                </a:solidFill>
                <a:latin typeface="Albert Sans ExtraLight"/>
                <a:ea typeface="Albert Sans ExtraLight"/>
                <a:cs typeface="Albert Sans ExtraLight"/>
                <a:sym typeface="Albert Sans ExtraLight"/>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 name="Google Shape;24;p3"/>
          <p:cNvSpPr/>
          <p:nvPr>
            <p:ph idx="3" type="pic"/>
          </p:nvPr>
        </p:nvSpPr>
        <p:spPr>
          <a:xfrm flipH="1">
            <a:off x="713225" y="539500"/>
            <a:ext cx="3496500" cy="40644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71" name="Shape 171"/>
        <p:cNvGrpSpPr/>
        <p:nvPr/>
      </p:nvGrpSpPr>
      <p:grpSpPr>
        <a:xfrm>
          <a:off x="0" y="0"/>
          <a:ext cx="0" cy="0"/>
          <a:chOff x="0" y="0"/>
          <a:chExt cx="0" cy="0"/>
        </a:xfrm>
      </p:grpSpPr>
      <p:pic>
        <p:nvPicPr>
          <p:cNvPr id="172" name="Google Shape;172;p21"/>
          <p:cNvPicPr preferRelativeResize="0"/>
          <p:nvPr/>
        </p:nvPicPr>
        <p:blipFill rotWithShape="1">
          <a:blip r:embed="rId2">
            <a:alphaModFix/>
          </a:blip>
          <a:srcRect b="0" l="0" r="0" t="0"/>
          <a:stretch/>
        </p:blipFill>
        <p:spPr>
          <a:xfrm flipH="1" rot="10800000">
            <a:off x="0" y="0"/>
            <a:ext cx="9144000" cy="5143500"/>
          </a:xfrm>
          <a:prstGeom prst="rect">
            <a:avLst/>
          </a:prstGeom>
          <a:noFill/>
          <a:ln>
            <a:noFill/>
          </a:ln>
        </p:spPr>
      </p:pic>
      <p:sp>
        <p:nvSpPr>
          <p:cNvPr id="173" name="Google Shape;173;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74" name="Google Shape;174;p21"/>
          <p:cNvGrpSpPr/>
          <p:nvPr/>
        </p:nvGrpSpPr>
        <p:grpSpPr>
          <a:xfrm>
            <a:off x="-1242575" y="-1"/>
            <a:ext cx="11664151" cy="5434751"/>
            <a:chOff x="-1242575" y="-1"/>
            <a:chExt cx="11664151" cy="5434751"/>
          </a:xfrm>
        </p:grpSpPr>
        <p:pic>
          <p:nvPicPr>
            <p:cNvPr id="175" name="Google Shape;175;p21"/>
            <p:cNvPicPr preferRelativeResize="0"/>
            <p:nvPr/>
          </p:nvPicPr>
          <p:blipFill>
            <a:blip r:embed="rId3">
              <a:alphaModFix/>
            </a:blip>
            <a:stretch>
              <a:fillRect/>
            </a:stretch>
          </p:blipFill>
          <p:spPr>
            <a:xfrm rot="10800000">
              <a:off x="8612550" y="-1"/>
              <a:ext cx="1809026" cy="1809026"/>
            </a:xfrm>
            <a:prstGeom prst="rect">
              <a:avLst/>
            </a:prstGeom>
            <a:noFill/>
            <a:ln>
              <a:noFill/>
            </a:ln>
          </p:spPr>
        </p:pic>
        <p:pic>
          <p:nvPicPr>
            <p:cNvPr id="176" name="Google Shape;176;p21"/>
            <p:cNvPicPr preferRelativeResize="0"/>
            <p:nvPr/>
          </p:nvPicPr>
          <p:blipFill>
            <a:blip r:embed="rId3">
              <a:alphaModFix/>
            </a:blip>
            <a:stretch>
              <a:fillRect/>
            </a:stretch>
          </p:blipFill>
          <p:spPr>
            <a:xfrm>
              <a:off x="-1242575" y="3625724"/>
              <a:ext cx="1809026" cy="1809026"/>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77" name="Shape 177"/>
        <p:cNvGrpSpPr/>
        <p:nvPr/>
      </p:nvGrpSpPr>
      <p:grpSpPr>
        <a:xfrm>
          <a:off x="0" y="0"/>
          <a:ext cx="0" cy="0"/>
          <a:chOff x="0" y="0"/>
          <a:chExt cx="0" cy="0"/>
        </a:xfrm>
      </p:grpSpPr>
      <p:pic>
        <p:nvPicPr>
          <p:cNvPr id="178" name="Google Shape;178;p2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79" name="Google Shape;179;p22"/>
          <p:cNvGrpSpPr/>
          <p:nvPr/>
        </p:nvGrpSpPr>
        <p:grpSpPr>
          <a:xfrm>
            <a:off x="-89147" y="86513"/>
            <a:ext cx="9179931" cy="6253612"/>
            <a:chOff x="-89147" y="86513"/>
            <a:chExt cx="9179931" cy="6253612"/>
          </a:xfrm>
        </p:grpSpPr>
        <p:pic>
          <p:nvPicPr>
            <p:cNvPr id="180" name="Google Shape;180;p22"/>
            <p:cNvPicPr preferRelativeResize="0"/>
            <p:nvPr/>
          </p:nvPicPr>
          <p:blipFill>
            <a:blip r:embed="rId3">
              <a:alphaModFix amt="71000"/>
            </a:blip>
            <a:stretch>
              <a:fillRect/>
            </a:stretch>
          </p:blipFill>
          <p:spPr>
            <a:xfrm>
              <a:off x="3717317" y="4284150"/>
              <a:ext cx="1305925" cy="2055974"/>
            </a:xfrm>
            <a:prstGeom prst="rect">
              <a:avLst/>
            </a:prstGeom>
            <a:noFill/>
            <a:ln>
              <a:noFill/>
            </a:ln>
            <a:effectLst>
              <a:outerShdw blurRad="271463" rotWithShape="0" algn="bl" dir="5400000" dist="19050">
                <a:schemeClr val="accent5">
                  <a:alpha val="30000"/>
                </a:schemeClr>
              </a:outerShdw>
            </a:effectLst>
          </p:spPr>
        </p:pic>
        <p:pic>
          <p:nvPicPr>
            <p:cNvPr id="181" name="Google Shape;181;p22"/>
            <p:cNvPicPr preferRelativeResize="0"/>
            <p:nvPr/>
          </p:nvPicPr>
          <p:blipFill>
            <a:blip r:embed="rId4">
              <a:alphaModFix amt="10000"/>
            </a:blip>
            <a:stretch>
              <a:fillRect/>
            </a:stretch>
          </p:blipFill>
          <p:spPr>
            <a:xfrm>
              <a:off x="-89147" y="230914"/>
              <a:ext cx="2556049" cy="2579926"/>
            </a:xfrm>
            <a:prstGeom prst="rect">
              <a:avLst/>
            </a:prstGeom>
            <a:noFill/>
            <a:ln>
              <a:noFill/>
            </a:ln>
          </p:spPr>
        </p:pic>
        <p:pic>
          <p:nvPicPr>
            <p:cNvPr id="182" name="Google Shape;182;p22"/>
            <p:cNvPicPr preferRelativeResize="0"/>
            <p:nvPr/>
          </p:nvPicPr>
          <p:blipFill>
            <a:blip r:embed="rId5">
              <a:alphaModFix/>
            </a:blip>
            <a:stretch>
              <a:fillRect/>
            </a:stretch>
          </p:blipFill>
          <p:spPr>
            <a:xfrm rot="10800000">
              <a:off x="7281758" y="86513"/>
              <a:ext cx="1809026" cy="1809026"/>
            </a:xfrm>
            <a:prstGeom prst="rect">
              <a:avLst/>
            </a:prstGeom>
            <a:noFill/>
            <a:ln>
              <a:noFill/>
            </a:ln>
          </p:spPr>
        </p:pic>
      </p:grpSp>
      <p:sp>
        <p:nvSpPr>
          <p:cNvPr id="183" name="Google Shape;183;p22"/>
          <p:cNvSpPr txBox="1"/>
          <p:nvPr>
            <p:ph type="title"/>
          </p:nvPr>
        </p:nvSpPr>
        <p:spPr>
          <a:xfrm>
            <a:off x="713225" y="783525"/>
            <a:ext cx="44481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4" name="Google Shape;184;p22"/>
          <p:cNvSpPr txBox="1"/>
          <p:nvPr>
            <p:ph idx="1" type="subTitle"/>
          </p:nvPr>
        </p:nvSpPr>
        <p:spPr>
          <a:xfrm>
            <a:off x="713225" y="1768300"/>
            <a:ext cx="4448100" cy="89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5" name="Google Shape;185;p22"/>
          <p:cNvSpPr txBox="1"/>
          <p:nvPr/>
        </p:nvSpPr>
        <p:spPr>
          <a:xfrm>
            <a:off x="713225" y="3237375"/>
            <a:ext cx="4192500" cy="696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Open Sans"/>
                <a:ea typeface="Open Sans"/>
                <a:cs typeface="Open Sans"/>
                <a:sym typeface="Open Sans"/>
              </a:rPr>
              <a:t>CREDITS:</a:t>
            </a:r>
            <a:r>
              <a:rPr lang="en" sz="1200">
                <a:solidFill>
                  <a:schemeClr val="dk1"/>
                </a:solidFill>
                <a:latin typeface="Open Sans"/>
                <a:ea typeface="Open Sans"/>
                <a:cs typeface="Open Sans"/>
                <a:sym typeface="Open Sans"/>
              </a:rPr>
              <a:t> This presentation template was created by </a:t>
            </a:r>
            <a:r>
              <a:rPr b="1" lang="en" sz="1200" u="sng">
                <a:solidFill>
                  <a:schemeClr val="hlink"/>
                </a:solidFill>
                <a:latin typeface="Open Sans"/>
                <a:ea typeface="Open Sans"/>
                <a:cs typeface="Open Sans"/>
                <a:sym typeface="Open Sans"/>
                <a:hlinkClick r:id="rId6"/>
              </a:rPr>
              <a:t>Slidesgo</a:t>
            </a:r>
            <a:r>
              <a:rPr lang="en" sz="1200">
                <a:solidFill>
                  <a:schemeClr val="dk1"/>
                </a:solidFill>
                <a:latin typeface="Open Sans"/>
                <a:ea typeface="Open Sans"/>
                <a:cs typeface="Open Sans"/>
                <a:sym typeface="Open Sans"/>
              </a:rPr>
              <a:t>, and includes icons by </a:t>
            </a:r>
            <a:r>
              <a:rPr b="1" lang="en" sz="1200" u="sng">
                <a:solidFill>
                  <a:schemeClr val="dk2"/>
                </a:solidFill>
                <a:latin typeface="Open Sans"/>
                <a:ea typeface="Open Sans"/>
                <a:cs typeface="Open Sans"/>
                <a:sym typeface="Open Sans"/>
                <a:hlinkClick r:id="rId7">
                  <a:extLst>
                    <a:ext uri="{A12FA001-AC4F-418D-AE19-62706E023703}">
                      <ahyp:hlinkClr val="tx"/>
                    </a:ext>
                  </a:extLst>
                </a:hlinkClick>
              </a:rPr>
              <a:t>Flaticon</a:t>
            </a:r>
            <a:r>
              <a:rPr lang="en" sz="1200">
                <a:solidFill>
                  <a:schemeClr val="dk1"/>
                </a:solidFill>
                <a:latin typeface="Open Sans"/>
                <a:ea typeface="Open Sans"/>
                <a:cs typeface="Open Sans"/>
                <a:sym typeface="Open Sans"/>
              </a:rPr>
              <a:t>, and infographics &amp; images by </a:t>
            </a:r>
            <a:r>
              <a:rPr b="1" lang="en" sz="1200" u="sng">
                <a:solidFill>
                  <a:schemeClr val="dk2"/>
                </a:solidFill>
                <a:latin typeface="Open Sans"/>
                <a:ea typeface="Open Sans"/>
                <a:cs typeface="Open Sans"/>
                <a:sym typeface="Open Sans"/>
                <a:hlinkClick r:id="rId8">
                  <a:extLst>
                    <a:ext uri="{A12FA001-AC4F-418D-AE19-62706E023703}">
                      <ahyp:hlinkClr val="tx"/>
                    </a:ext>
                  </a:extLst>
                </a:hlinkClick>
              </a:rPr>
              <a:t>Freepik</a:t>
            </a:r>
            <a:r>
              <a:rPr lang="en" sz="1200" u="sng">
                <a:solidFill>
                  <a:schemeClr val="dk2"/>
                </a:solidFill>
                <a:latin typeface="Open Sans"/>
                <a:ea typeface="Open Sans"/>
                <a:cs typeface="Open Sans"/>
                <a:sym typeface="Open Sans"/>
              </a:rPr>
              <a:t> </a:t>
            </a:r>
            <a:endParaRPr b="1" sz="1200" u="sng">
              <a:solidFill>
                <a:schemeClr val="dk2"/>
              </a:solidFill>
              <a:latin typeface="Open Sans"/>
              <a:ea typeface="Open Sans"/>
              <a:cs typeface="Open Sans"/>
              <a:sym typeface="Open Sans"/>
            </a:endParaRPr>
          </a:p>
        </p:txBody>
      </p:sp>
      <p:sp>
        <p:nvSpPr>
          <p:cNvPr id="186" name="Google Shape;186;p22"/>
          <p:cNvSpPr/>
          <p:nvPr>
            <p:ph idx="2" type="pic"/>
          </p:nvPr>
        </p:nvSpPr>
        <p:spPr>
          <a:xfrm>
            <a:off x="5282675" y="540375"/>
            <a:ext cx="3496500" cy="40635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87" name="Shape 187"/>
        <p:cNvGrpSpPr/>
        <p:nvPr/>
      </p:nvGrpSpPr>
      <p:grpSpPr>
        <a:xfrm>
          <a:off x="0" y="0"/>
          <a:ext cx="0" cy="0"/>
          <a:chOff x="0" y="0"/>
          <a:chExt cx="0" cy="0"/>
        </a:xfrm>
      </p:grpSpPr>
      <p:pic>
        <p:nvPicPr>
          <p:cNvPr id="188" name="Google Shape;188;p2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89" name="Google Shape;189;p23"/>
          <p:cNvGrpSpPr/>
          <p:nvPr/>
        </p:nvGrpSpPr>
        <p:grpSpPr>
          <a:xfrm>
            <a:off x="-1159447" y="-1269526"/>
            <a:ext cx="11916999" cy="7682551"/>
            <a:chOff x="-1159447" y="-1269526"/>
            <a:chExt cx="11916999" cy="7682551"/>
          </a:xfrm>
        </p:grpSpPr>
        <p:pic>
          <p:nvPicPr>
            <p:cNvPr id="190" name="Google Shape;190;p23"/>
            <p:cNvPicPr preferRelativeResize="0"/>
            <p:nvPr/>
          </p:nvPicPr>
          <p:blipFill>
            <a:blip r:embed="rId3">
              <a:alphaModFix/>
            </a:blip>
            <a:stretch>
              <a:fillRect/>
            </a:stretch>
          </p:blipFill>
          <p:spPr>
            <a:xfrm flipH="1" rot="10800000">
              <a:off x="713225" y="4603999"/>
              <a:ext cx="1809026" cy="1809026"/>
            </a:xfrm>
            <a:prstGeom prst="rect">
              <a:avLst/>
            </a:prstGeom>
            <a:noFill/>
            <a:ln>
              <a:noFill/>
            </a:ln>
          </p:spPr>
        </p:pic>
        <p:pic>
          <p:nvPicPr>
            <p:cNvPr id="191" name="Google Shape;191;p23"/>
            <p:cNvPicPr preferRelativeResize="0"/>
            <p:nvPr/>
          </p:nvPicPr>
          <p:blipFill>
            <a:blip r:embed="rId4">
              <a:alphaModFix amt="10000"/>
            </a:blip>
            <a:stretch>
              <a:fillRect/>
            </a:stretch>
          </p:blipFill>
          <p:spPr>
            <a:xfrm>
              <a:off x="8201503" y="2120176"/>
              <a:ext cx="2556049" cy="2579926"/>
            </a:xfrm>
            <a:prstGeom prst="rect">
              <a:avLst/>
            </a:prstGeom>
            <a:noFill/>
            <a:ln>
              <a:noFill/>
            </a:ln>
          </p:spPr>
        </p:pic>
        <p:pic>
          <p:nvPicPr>
            <p:cNvPr id="192" name="Google Shape;192;p23"/>
            <p:cNvPicPr preferRelativeResize="0"/>
            <p:nvPr/>
          </p:nvPicPr>
          <p:blipFill>
            <a:blip r:embed="rId4">
              <a:alphaModFix amt="10000"/>
            </a:blip>
            <a:stretch>
              <a:fillRect/>
            </a:stretch>
          </p:blipFill>
          <p:spPr>
            <a:xfrm>
              <a:off x="-1159447" y="622301"/>
              <a:ext cx="2556049" cy="2579926"/>
            </a:xfrm>
            <a:prstGeom prst="rect">
              <a:avLst/>
            </a:prstGeom>
            <a:noFill/>
            <a:ln>
              <a:noFill/>
            </a:ln>
          </p:spPr>
        </p:pic>
        <p:pic>
          <p:nvPicPr>
            <p:cNvPr id="193" name="Google Shape;193;p23"/>
            <p:cNvPicPr preferRelativeResize="0"/>
            <p:nvPr/>
          </p:nvPicPr>
          <p:blipFill>
            <a:blip r:embed="rId3">
              <a:alphaModFix/>
            </a:blip>
            <a:stretch>
              <a:fillRect/>
            </a:stretch>
          </p:blipFill>
          <p:spPr>
            <a:xfrm>
              <a:off x="7216800" y="-1269526"/>
              <a:ext cx="1809026" cy="1809026"/>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94" name="Shape 194"/>
        <p:cNvGrpSpPr/>
        <p:nvPr/>
      </p:nvGrpSpPr>
      <p:grpSpPr>
        <a:xfrm>
          <a:off x="0" y="0"/>
          <a:ext cx="0" cy="0"/>
          <a:chOff x="0" y="0"/>
          <a:chExt cx="0" cy="0"/>
        </a:xfrm>
      </p:grpSpPr>
      <p:pic>
        <p:nvPicPr>
          <p:cNvPr id="195" name="Google Shape;195;p24"/>
          <p:cNvPicPr preferRelativeResize="0"/>
          <p:nvPr/>
        </p:nvPicPr>
        <p:blipFill>
          <a:blip r:embed="rId2">
            <a:alphaModFix/>
          </a:blip>
          <a:stretch>
            <a:fillRect/>
          </a:stretch>
        </p:blipFill>
        <p:spPr>
          <a:xfrm flipH="1">
            <a:off x="0" y="0"/>
            <a:ext cx="9143990" cy="5143500"/>
          </a:xfrm>
          <a:prstGeom prst="rect">
            <a:avLst/>
          </a:prstGeom>
          <a:noFill/>
          <a:ln>
            <a:noFill/>
          </a:ln>
        </p:spPr>
      </p:pic>
      <p:grpSp>
        <p:nvGrpSpPr>
          <p:cNvPr id="196" name="Google Shape;196;p24"/>
          <p:cNvGrpSpPr/>
          <p:nvPr/>
        </p:nvGrpSpPr>
        <p:grpSpPr>
          <a:xfrm>
            <a:off x="-214620" y="3951050"/>
            <a:ext cx="9573225" cy="2055974"/>
            <a:chOff x="-214620" y="3951050"/>
            <a:chExt cx="9573225" cy="2055974"/>
          </a:xfrm>
        </p:grpSpPr>
        <p:pic>
          <p:nvPicPr>
            <p:cNvPr id="197" name="Google Shape;197;p24"/>
            <p:cNvPicPr preferRelativeResize="0"/>
            <p:nvPr/>
          </p:nvPicPr>
          <p:blipFill>
            <a:blip r:embed="rId3">
              <a:alphaModFix amt="71000"/>
            </a:blip>
            <a:stretch>
              <a:fillRect/>
            </a:stretch>
          </p:blipFill>
          <p:spPr>
            <a:xfrm>
              <a:off x="8052680" y="3951050"/>
              <a:ext cx="1305925" cy="2055974"/>
            </a:xfrm>
            <a:prstGeom prst="rect">
              <a:avLst/>
            </a:prstGeom>
            <a:noFill/>
            <a:ln>
              <a:noFill/>
            </a:ln>
            <a:effectLst>
              <a:outerShdw blurRad="271463" rotWithShape="0" algn="bl" dir="5400000" dist="19050">
                <a:schemeClr val="accent5">
                  <a:alpha val="30000"/>
                </a:schemeClr>
              </a:outerShdw>
            </a:effectLst>
          </p:spPr>
        </p:pic>
        <p:pic>
          <p:nvPicPr>
            <p:cNvPr id="198" name="Google Shape;198;p24"/>
            <p:cNvPicPr preferRelativeResize="0"/>
            <p:nvPr/>
          </p:nvPicPr>
          <p:blipFill>
            <a:blip r:embed="rId3">
              <a:alphaModFix amt="71000"/>
            </a:blip>
            <a:stretch>
              <a:fillRect/>
            </a:stretch>
          </p:blipFill>
          <p:spPr>
            <a:xfrm flipH="1">
              <a:off x="-214620" y="3951050"/>
              <a:ext cx="1305925" cy="2055974"/>
            </a:xfrm>
            <a:prstGeom prst="rect">
              <a:avLst/>
            </a:prstGeom>
            <a:noFill/>
            <a:ln>
              <a:noFill/>
            </a:ln>
            <a:effectLst>
              <a:outerShdw blurRad="271463" rotWithShape="0" algn="bl" dir="5400000" dist="19050">
                <a:schemeClr val="accent5">
                  <a:alpha val="30000"/>
                </a:schemeClr>
              </a:outerShdw>
            </a:effectLst>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pic>
        <p:nvPicPr>
          <p:cNvPr id="26" name="Google Shape;26;p4"/>
          <p:cNvPicPr preferRelativeResize="0"/>
          <p:nvPr/>
        </p:nvPicPr>
        <p:blipFill>
          <a:blip r:embed="rId2">
            <a:alphaModFix/>
          </a:blip>
          <a:stretch>
            <a:fillRect/>
          </a:stretch>
        </p:blipFill>
        <p:spPr>
          <a:xfrm flipH="1">
            <a:off x="0" y="0"/>
            <a:ext cx="9144000" cy="5143505"/>
          </a:xfrm>
          <a:prstGeom prst="rect">
            <a:avLst/>
          </a:prstGeom>
          <a:noFill/>
          <a:ln>
            <a:noFill/>
          </a:ln>
        </p:spPr>
      </p:pic>
      <p:sp>
        <p:nvSpPr>
          <p:cNvPr id="27" name="Google Shape;2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 name="Google Shape;28;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pic>
        <p:nvPicPr>
          <p:cNvPr id="30" name="Google Shape;30;p5"/>
          <p:cNvPicPr preferRelativeResize="0"/>
          <p:nvPr/>
        </p:nvPicPr>
        <p:blipFill>
          <a:blip r:embed="rId2">
            <a:alphaModFix/>
          </a:blip>
          <a:stretch>
            <a:fillRect/>
          </a:stretch>
        </p:blipFill>
        <p:spPr>
          <a:xfrm flipH="1" rot="10800000">
            <a:off x="0" y="0"/>
            <a:ext cx="9143990" cy="5143500"/>
          </a:xfrm>
          <a:prstGeom prst="rect">
            <a:avLst/>
          </a:prstGeom>
          <a:noFill/>
          <a:ln>
            <a:noFill/>
          </a:ln>
        </p:spPr>
      </p:pic>
      <p:sp>
        <p:nvSpPr>
          <p:cNvPr id="31" name="Google Shape;3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5"/>
          <p:cNvSpPr txBox="1"/>
          <p:nvPr>
            <p:ph idx="1" type="subTitle"/>
          </p:nvPr>
        </p:nvSpPr>
        <p:spPr>
          <a:xfrm>
            <a:off x="5215775" y="2802750"/>
            <a:ext cx="2695800" cy="146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 name="Google Shape;33;p5"/>
          <p:cNvSpPr txBox="1"/>
          <p:nvPr>
            <p:ph idx="2" type="subTitle"/>
          </p:nvPr>
        </p:nvSpPr>
        <p:spPr>
          <a:xfrm>
            <a:off x="1250825" y="2802750"/>
            <a:ext cx="2695800" cy="146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4" name="Google Shape;34;p5"/>
          <p:cNvSpPr txBox="1"/>
          <p:nvPr>
            <p:ph idx="3" type="subTitle"/>
          </p:nvPr>
        </p:nvSpPr>
        <p:spPr>
          <a:xfrm>
            <a:off x="1250825" y="2215150"/>
            <a:ext cx="26958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5" name="Google Shape;35;p5"/>
          <p:cNvSpPr txBox="1"/>
          <p:nvPr>
            <p:ph idx="4" type="subTitle"/>
          </p:nvPr>
        </p:nvSpPr>
        <p:spPr>
          <a:xfrm>
            <a:off x="5215776" y="2215150"/>
            <a:ext cx="26958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2"/>
                </a:solidFill>
                <a:latin typeface="Albert Sans"/>
                <a:ea typeface="Albert Sans"/>
                <a:cs typeface="Albert Sans"/>
                <a:sym typeface="Albert San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36" name="Google Shape;36;p5"/>
          <p:cNvGrpSpPr/>
          <p:nvPr/>
        </p:nvGrpSpPr>
        <p:grpSpPr>
          <a:xfrm>
            <a:off x="-1089025" y="318924"/>
            <a:ext cx="11294876" cy="5538828"/>
            <a:chOff x="-1089025" y="318924"/>
            <a:chExt cx="11294876" cy="5538828"/>
          </a:xfrm>
        </p:grpSpPr>
        <p:grpSp>
          <p:nvGrpSpPr>
            <p:cNvPr id="37" name="Google Shape;37;p5"/>
            <p:cNvGrpSpPr/>
            <p:nvPr/>
          </p:nvGrpSpPr>
          <p:grpSpPr>
            <a:xfrm>
              <a:off x="-1089025" y="318924"/>
              <a:ext cx="11294876" cy="3945726"/>
              <a:chOff x="-1089025" y="318924"/>
              <a:chExt cx="11294876" cy="3945726"/>
            </a:xfrm>
          </p:grpSpPr>
          <p:pic>
            <p:nvPicPr>
              <p:cNvPr id="38" name="Google Shape;38;p5"/>
              <p:cNvPicPr preferRelativeResize="0"/>
              <p:nvPr/>
            </p:nvPicPr>
            <p:blipFill>
              <a:blip r:embed="rId3">
                <a:alphaModFix/>
              </a:blip>
              <a:stretch>
                <a:fillRect/>
              </a:stretch>
            </p:blipFill>
            <p:spPr>
              <a:xfrm flipH="1" rot="5400000">
                <a:off x="8396825" y="318924"/>
                <a:ext cx="1809026" cy="1809026"/>
              </a:xfrm>
              <a:prstGeom prst="rect">
                <a:avLst/>
              </a:prstGeom>
              <a:noFill/>
              <a:ln>
                <a:noFill/>
              </a:ln>
            </p:spPr>
          </p:pic>
          <p:pic>
            <p:nvPicPr>
              <p:cNvPr id="39" name="Google Shape;39;p5"/>
              <p:cNvPicPr preferRelativeResize="0"/>
              <p:nvPr/>
            </p:nvPicPr>
            <p:blipFill>
              <a:blip r:embed="rId3">
                <a:alphaModFix/>
              </a:blip>
              <a:stretch>
                <a:fillRect/>
              </a:stretch>
            </p:blipFill>
            <p:spPr>
              <a:xfrm flipH="1" rot="5400000">
                <a:off x="-1089025" y="2455624"/>
                <a:ext cx="1809026" cy="1809026"/>
              </a:xfrm>
              <a:prstGeom prst="rect">
                <a:avLst/>
              </a:prstGeom>
              <a:noFill/>
              <a:ln>
                <a:noFill/>
              </a:ln>
            </p:spPr>
          </p:pic>
        </p:grpSp>
        <p:pic>
          <p:nvPicPr>
            <p:cNvPr id="40" name="Google Shape;40;p5"/>
            <p:cNvPicPr preferRelativeResize="0"/>
            <p:nvPr/>
          </p:nvPicPr>
          <p:blipFill>
            <a:blip r:embed="rId4">
              <a:alphaModFix amt="10000"/>
            </a:blip>
            <a:stretch>
              <a:fillRect/>
            </a:stretch>
          </p:blipFill>
          <p:spPr>
            <a:xfrm>
              <a:off x="107678" y="3277826"/>
              <a:ext cx="2556049" cy="2579926"/>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pic>
        <p:nvPicPr>
          <p:cNvPr id="42" name="Google Shape;42;p6"/>
          <p:cNvPicPr preferRelativeResize="0"/>
          <p:nvPr/>
        </p:nvPicPr>
        <p:blipFill>
          <a:blip r:embed="rId2">
            <a:alphaModFix/>
          </a:blip>
          <a:stretch>
            <a:fillRect/>
          </a:stretch>
        </p:blipFill>
        <p:spPr>
          <a:xfrm>
            <a:off x="0" y="0"/>
            <a:ext cx="9144000" cy="5143505"/>
          </a:xfrm>
          <a:prstGeom prst="rect">
            <a:avLst/>
          </a:prstGeom>
          <a:noFill/>
          <a:ln>
            <a:noFill/>
          </a:ln>
        </p:spPr>
      </p:pic>
      <p:sp>
        <p:nvSpPr>
          <p:cNvPr id="43" name="Google Shape;4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pic>
        <p:nvPicPr>
          <p:cNvPr id="45" name="Google Shape;45;p7"/>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grpSp>
        <p:nvGrpSpPr>
          <p:cNvPr id="46" name="Google Shape;46;p7"/>
          <p:cNvGrpSpPr/>
          <p:nvPr/>
        </p:nvGrpSpPr>
        <p:grpSpPr>
          <a:xfrm>
            <a:off x="-360025" y="-916201"/>
            <a:ext cx="9331726" cy="5922001"/>
            <a:chOff x="-360025" y="-916201"/>
            <a:chExt cx="9331726" cy="5922001"/>
          </a:xfrm>
        </p:grpSpPr>
        <p:pic>
          <p:nvPicPr>
            <p:cNvPr id="47" name="Google Shape;47;p7"/>
            <p:cNvPicPr preferRelativeResize="0"/>
            <p:nvPr/>
          </p:nvPicPr>
          <p:blipFill>
            <a:blip r:embed="rId3">
              <a:alphaModFix/>
            </a:blip>
            <a:stretch>
              <a:fillRect/>
            </a:stretch>
          </p:blipFill>
          <p:spPr>
            <a:xfrm>
              <a:off x="7162675" y="3196774"/>
              <a:ext cx="1809026" cy="1809026"/>
            </a:xfrm>
            <a:prstGeom prst="rect">
              <a:avLst/>
            </a:prstGeom>
            <a:noFill/>
            <a:ln>
              <a:noFill/>
            </a:ln>
          </p:spPr>
        </p:pic>
        <p:pic>
          <p:nvPicPr>
            <p:cNvPr id="48" name="Google Shape;48;p7"/>
            <p:cNvPicPr preferRelativeResize="0"/>
            <p:nvPr/>
          </p:nvPicPr>
          <p:blipFill>
            <a:blip r:embed="rId3">
              <a:alphaModFix/>
            </a:blip>
            <a:stretch>
              <a:fillRect/>
            </a:stretch>
          </p:blipFill>
          <p:spPr>
            <a:xfrm flipH="1" rot="10800000">
              <a:off x="-360025" y="-916201"/>
              <a:ext cx="1809026" cy="1809026"/>
            </a:xfrm>
            <a:prstGeom prst="rect">
              <a:avLst/>
            </a:prstGeom>
            <a:noFill/>
            <a:ln>
              <a:noFill/>
            </a:ln>
          </p:spPr>
        </p:pic>
      </p:grpSp>
      <p:sp>
        <p:nvSpPr>
          <p:cNvPr id="49" name="Google Shape;49;p7"/>
          <p:cNvSpPr txBox="1"/>
          <p:nvPr>
            <p:ph type="title"/>
          </p:nvPr>
        </p:nvSpPr>
        <p:spPr>
          <a:xfrm>
            <a:off x="713225" y="1241100"/>
            <a:ext cx="4130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 name="Google Shape;50;p7"/>
          <p:cNvSpPr txBox="1"/>
          <p:nvPr>
            <p:ph idx="1" type="subTitle"/>
          </p:nvPr>
        </p:nvSpPr>
        <p:spPr>
          <a:xfrm>
            <a:off x="713225" y="1813800"/>
            <a:ext cx="4130100" cy="20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Robo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51" name="Google Shape;51;p7"/>
          <p:cNvSpPr/>
          <p:nvPr>
            <p:ph idx="2" type="pic"/>
          </p:nvPr>
        </p:nvSpPr>
        <p:spPr>
          <a:xfrm>
            <a:off x="5087150" y="539550"/>
            <a:ext cx="3343500" cy="40644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2" name="Shape 52"/>
        <p:cNvGrpSpPr/>
        <p:nvPr/>
      </p:nvGrpSpPr>
      <p:grpSpPr>
        <a:xfrm>
          <a:off x="0" y="0"/>
          <a:ext cx="0" cy="0"/>
          <a:chOff x="0" y="0"/>
          <a:chExt cx="0" cy="0"/>
        </a:xfrm>
      </p:grpSpPr>
      <p:sp>
        <p:nvSpPr>
          <p:cNvPr id="53" name="Google Shape;53;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54" name="Google Shape;54;p8"/>
          <p:cNvPicPr preferRelativeResize="0"/>
          <p:nvPr/>
        </p:nvPicPr>
        <p:blipFill>
          <a:blip r:embed="rId2">
            <a:alphaModFix/>
          </a:blip>
          <a:stretch>
            <a:fillRect/>
          </a:stretch>
        </p:blipFill>
        <p:spPr>
          <a:xfrm>
            <a:off x="0" y="0"/>
            <a:ext cx="9144000" cy="5143505"/>
          </a:xfrm>
          <a:prstGeom prst="rect">
            <a:avLst/>
          </a:prstGeom>
          <a:noFill/>
          <a:ln>
            <a:noFill/>
          </a:ln>
        </p:spPr>
      </p:pic>
      <p:pic>
        <p:nvPicPr>
          <p:cNvPr id="55" name="Google Shape;55;p8"/>
          <p:cNvPicPr preferRelativeResize="0"/>
          <p:nvPr/>
        </p:nvPicPr>
        <p:blipFill>
          <a:blip r:embed="rId3">
            <a:alphaModFix amt="60000"/>
          </a:blip>
          <a:stretch>
            <a:fillRect/>
          </a:stretch>
        </p:blipFill>
        <p:spPr>
          <a:xfrm>
            <a:off x="-1037071" y="3312147"/>
            <a:ext cx="3234600" cy="308057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 name="Shape 56"/>
        <p:cNvGrpSpPr/>
        <p:nvPr/>
      </p:nvGrpSpPr>
      <p:grpSpPr>
        <a:xfrm>
          <a:off x="0" y="0"/>
          <a:ext cx="0" cy="0"/>
          <a:chOff x="0" y="0"/>
          <a:chExt cx="0" cy="0"/>
        </a:xfrm>
      </p:grpSpPr>
      <p:pic>
        <p:nvPicPr>
          <p:cNvPr id="57" name="Google Shape;57;p9"/>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58" name="Google Shape;58;p9"/>
          <p:cNvSpPr txBox="1"/>
          <p:nvPr>
            <p:ph type="title"/>
          </p:nvPr>
        </p:nvSpPr>
        <p:spPr>
          <a:xfrm>
            <a:off x="2135550" y="1189100"/>
            <a:ext cx="48729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59" name="Google Shape;59;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60" name="Google Shape;60;p9"/>
          <p:cNvGrpSpPr/>
          <p:nvPr/>
        </p:nvGrpSpPr>
        <p:grpSpPr>
          <a:xfrm rot="10800000">
            <a:off x="-2112472" y="40576"/>
            <a:ext cx="13495472" cy="6473160"/>
            <a:chOff x="-1842822" y="40576"/>
            <a:chExt cx="13495472" cy="6473160"/>
          </a:xfrm>
        </p:grpSpPr>
        <p:grpSp>
          <p:nvGrpSpPr>
            <p:cNvPr id="61" name="Google Shape;61;p9"/>
            <p:cNvGrpSpPr/>
            <p:nvPr/>
          </p:nvGrpSpPr>
          <p:grpSpPr>
            <a:xfrm>
              <a:off x="-1842822" y="40576"/>
              <a:ext cx="13495472" cy="6473160"/>
              <a:chOff x="-1842822" y="40576"/>
              <a:chExt cx="13495472" cy="6473160"/>
            </a:xfrm>
          </p:grpSpPr>
          <p:pic>
            <p:nvPicPr>
              <p:cNvPr id="62" name="Google Shape;62;p9"/>
              <p:cNvPicPr preferRelativeResize="0"/>
              <p:nvPr/>
            </p:nvPicPr>
            <p:blipFill>
              <a:blip r:embed="rId3">
                <a:alphaModFix amt="10000"/>
              </a:blip>
              <a:stretch>
                <a:fillRect/>
              </a:stretch>
            </p:blipFill>
            <p:spPr>
              <a:xfrm>
                <a:off x="8132799" y="2961012"/>
                <a:ext cx="3519851" cy="3552725"/>
              </a:xfrm>
              <a:prstGeom prst="rect">
                <a:avLst/>
              </a:prstGeom>
              <a:noFill/>
              <a:ln>
                <a:noFill/>
              </a:ln>
            </p:spPr>
          </p:pic>
          <p:pic>
            <p:nvPicPr>
              <p:cNvPr id="63" name="Google Shape;63;p9"/>
              <p:cNvPicPr preferRelativeResize="0"/>
              <p:nvPr/>
            </p:nvPicPr>
            <p:blipFill>
              <a:blip r:embed="rId3">
                <a:alphaModFix amt="10000"/>
              </a:blip>
              <a:stretch>
                <a:fillRect/>
              </a:stretch>
            </p:blipFill>
            <p:spPr>
              <a:xfrm>
                <a:off x="-1842822" y="40576"/>
                <a:ext cx="2556049" cy="2579926"/>
              </a:xfrm>
              <a:prstGeom prst="rect">
                <a:avLst/>
              </a:prstGeom>
              <a:noFill/>
              <a:ln>
                <a:noFill/>
              </a:ln>
            </p:spPr>
          </p:pic>
        </p:grpSp>
        <p:pic>
          <p:nvPicPr>
            <p:cNvPr id="64" name="Google Shape;64;p9"/>
            <p:cNvPicPr preferRelativeResize="0"/>
            <p:nvPr/>
          </p:nvPicPr>
          <p:blipFill>
            <a:blip r:embed="rId3">
              <a:alphaModFix amt="10000"/>
            </a:blip>
            <a:stretch>
              <a:fillRect/>
            </a:stretch>
          </p:blipFill>
          <p:spPr>
            <a:xfrm>
              <a:off x="-824897" y="889976"/>
              <a:ext cx="2556049" cy="257992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 name="Shape 65"/>
        <p:cNvGrpSpPr/>
        <p:nvPr/>
      </p:nvGrpSpPr>
      <p:grpSpPr>
        <a:xfrm>
          <a:off x="0" y="0"/>
          <a:ext cx="0" cy="0"/>
          <a:chOff x="0" y="0"/>
          <a:chExt cx="0" cy="0"/>
        </a:xfrm>
      </p:grpSpPr>
      <p:sp>
        <p:nvSpPr>
          <p:cNvPr id="66" name="Google Shape;66;p10"/>
          <p:cNvSpPr/>
          <p:nvPr>
            <p:ph idx="2" type="pic"/>
          </p:nvPr>
        </p:nvSpPr>
        <p:spPr>
          <a:xfrm>
            <a:off x="0" y="0"/>
            <a:ext cx="9144000" cy="5143500"/>
          </a:xfrm>
          <a:prstGeom prst="rect">
            <a:avLst/>
          </a:prstGeom>
          <a:noFill/>
          <a:ln>
            <a:noFill/>
          </a:ln>
        </p:spPr>
      </p:sp>
      <p:sp>
        <p:nvSpPr>
          <p:cNvPr id="67" name="Google Shape;67;p10"/>
          <p:cNvSpPr txBox="1"/>
          <p:nvPr>
            <p:ph type="title"/>
          </p:nvPr>
        </p:nvSpPr>
        <p:spPr>
          <a:xfrm>
            <a:off x="720000" y="4014450"/>
            <a:ext cx="7704000" cy="572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000"/>
              <a:buFont typeface="Albert Sans"/>
              <a:buNone/>
              <a:defRPr sz="3000">
                <a:solidFill>
                  <a:schemeClr val="dk1"/>
                </a:solidFill>
                <a:latin typeface="Albert Sans"/>
                <a:ea typeface="Albert Sans"/>
                <a:cs typeface="Albert Sans"/>
                <a:sym typeface="Albert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indent="-304800" lvl="1" marL="9144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indent="-304800" lvl="2" marL="13716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indent="-304800" lvl="3" marL="1828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indent="-304800" lvl="4" marL="22860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indent="-304800" lvl="5" marL="27432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indent="-304800" lvl="6" marL="32004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indent="-304800" lvl="7" marL="36576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indent="-304800" lvl="8" marL="411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5"/>
          <p:cNvPicPr preferRelativeResize="0"/>
          <p:nvPr/>
        </p:nvPicPr>
        <p:blipFill>
          <a:blip r:embed="rId3">
            <a:alphaModFix/>
          </a:blip>
          <a:stretch>
            <a:fillRect/>
          </a:stretch>
        </p:blipFill>
        <p:spPr>
          <a:xfrm flipH="1" rot="10800000">
            <a:off x="4650200" y="121624"/>
            <a:ext cx="1809026" cy="1809026"/>
          </a:xfrm>
          <a:prstGeom prst="rect">
            <a:avLst/>
          </a:prstGeom>
          <a:noFill/>
          <a:ln>
            <a:noFill/>
          </a:ln>
        </p:spPr>
      </p:pic>
      <p:sp>
        <p:nvSpPr>
          <p:cNvPr id="204" name="Google Shape;204;p25"/>
          <p:cNvSpPr txBox="1"/>
          <p:nvPr>
            <p:ph type="ctrTitle"/>
          </p:nvPr>
        </p:nvSpPr>
        <p:spPr>
          <a:xfrm>
            <a:off x="281650" y="539500"/>
            <a:ext cx="4043700" cy="26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latin typeface="Albert Sans"/>
                <a:ea typeface="Albert Sans"/>
                <a:cs typeface="Albert Sans"/>
                <a:sym typeface="Albert Sans"/>
              </a:rPr>
              <a:t>Enlive - AI powered tool to create ads for SMEs</a:t>
            </a:r>
            <a:endParaRPr/>
          </a:p>
        </p:txBody>
      </p:sp>
      <p:pic>
        <p:nvPicPr>
          <p:cNvPr id="205" name="Google Shape;205;p25"/>
          <p:cNvPicPr preferRelativeResize="0"/>
          <p:nvPr>
            <p:ph idx="2" type="pic"/>
          </p:nvPr>
        </p:nvPicPr>
        <p:blipFill rotWithShape="1">
          <a:blip r:embed="rId4">
            <a:alphaModFix/>
          </a:blip>
          <a:srcRect b="0" l="13586" r="35450" t="0"/>
          <a:stretch/>
        </p:blipFill>
        <p:spPr>
          <a:xfrm>
            <a:off x="5330952" y="539496"/>
            <a:ext cx="3099900" cy="4059900"/>
          </a:xfrm>
          <a:prstGeom prst="rect">
            <a:avLst/>
          </a:prstGeom>
        </p:spPr>
      </p:pic>
      <p:cxnSp>
        <p:nvCxnSpPr>
          <p:cNvPr id="206" name="Google Shape;206;p25"/>
          <p:cNvCxnSpPr/>
          <p:nvPr/>
        </p:nvCxnSpPr>
        <p:spPr>
          <a:xfrm rot="10800000">
            <a:off x="366425" y="3260750"/>
            <a:ext cx="4214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4"/>
          <p:cNvSpPr txBox="1"/>
          <p:nvPr>
            <p:ph type="title"/>
          </p:nvPr>
        </p:nvSpPr>
        <p:spPr>
          <a:xfrm>
            <a:off x="720000" y="445025"/>
            <a:ext cx="7704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Albert Sans"/>
                <a:ea typeface="Albert Sans"/>
                <a:cs typeface="Albert Sans"/>
                <a:sym typeface="Albert Sans"/>
              </a:rPr>
              <a:t>Future Work</a:t>
            </a:r>
            <a:endParaRPr sz="3000">
              <a:solidFill>
                <a:schemeClr val="dk1"/>
              </a:solidFill>
              <a:latin typeface="Albert Sans"/>
              <a:ea typeface="Albert Sans"/>
              <a:cs typeface="Albert Sans"/>
              <a:sym typeface="Albert Sans"/>
            </a:endParaRPr>
          </a:p>
        </p:txBody>
      </p:sp>
      <p:sp>
        <p:nvSpPr>
          <p:cNvPr id="279" name="Google Shape;279;p34"/>
          <p:cNvSpPr txBox="1"/>
          <p:nvPr/>
        </p:nvSpPr>
        <p:spPr>
          <a:xfrm>
            <a:off x="836700" y="1137050"/>
            <a:ext cx="7345200" cy="3700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Albert Sans Medium"/>
              <a:buChar char="●"/>
            </a:pPr>
            <a:r>
              <a:rPr lang="en" sz="1200">
                <a:solidFill>
                  <a:schemeClr val="dk1"/>
                </a:solidFill>
                <a:latin typeface="Albert Sans Medium"/>
                <a:ea typeface="Albert Sans Medium"/>
                <a:cs typeface="Albert Sans Medium"/>
                <a:sym typeface="Albert Sans Medium"/>
              </a:rPr>
              <a:t>The ability for AI to create video ads</a:t>
            </a:r>
            <a:endParaRPr sz="1200">
              <a:solidFill>
                <a:schemeClr val="dk1"/>
              </a:solidFill>
              <a:latin typeface="Albert Sans Medium"/>
              <a:ea typeface="Albert Sans Medium"/>
              <a:cs typeface="Albert Sans Medium"/>
              <a:sym typeface="Albert Sans Medium"/>
            </a:endParaRPr>
          </a:p>
          <a:p>
            <a:pPr indent="-304800" lvl="0" marL="457200" rtl="0" algn="l">
              <a:lnSpc>
                <a:spcPct val="115000"/>
              </a:lnSpc>
              <a:spcBef>
                <a:spcPts val="1000"/>
              </a:spcBef>
              <a:spcAft>
                <a:spcPts val="0"/>
              </a:spcAft>
              <a:buClr>
                <a:schemeClr val="dk1"/>
              </a:buClr>
              <a:buSzPts val="1200"/>
              <a:buFont typeface="Albert Sans Medium"/>
              <a:buChar char="●"/>
            </a:pPr>
            <a:r>
              <a:rPr lang="en" sz="1200">
                <a:solidFill>
                  <a:schemeClr val="dk1"/>
                </a:solidFill>
                <a:latin typeface="Albert Sans Medium"/>
                <a:ea typeface="Albert Sans Medium"/>
                <a:cs typeface="Albert Sans Medium"/>
                <a:sym typeface="Albert Sans Medium"/>
              </a:rPr>
              <a:t>Improvise the current poster ads </a:t>
            </a:r>
            <a:r>
              <a:rPr lang="en" sz="1200">
                <a:solidFill>
                  <a:schemeClr val="dk1"/>
                </a:solidFill>
                <a:latin typeface="Albert Sans Medium"/>
                <a:ea typeface="Albert Sans Medium"/>
                <a:cs typeface="Albert Sans Medium"/>
                <a:sym typeface="Albert Sans Medium"/>
              </a:rPr>
              <a:t>generated </a:t>
            </a:r>
            <a:endParaRPr sz="1200">
              <a:solidFill>
                <a:schemeClr val="dk1"/>
              </a:solidFill>
              <a:latin typeface="Albert Sans Medium"/>
              <a:ea typeface="Albert Sans Medium"/>
              <a:cs typeface="Albert Sans Medium"/>
              <a:sym typeface="Albert Sans Medium"/>
            </a:endParaRPr>
          </a:p>
          <a:p>
            <a:pPr indent="-304800" lvl="0" marL="457200" rtl="0" algn="l">
              <a:lnSpc>
                <a:spcPct val="115000"/>
              </a:lnSpc>
              <a:spcBef>
                <a:spcPts val="1000"/>
              </a:spcBef>
              <a:spcAft>
                <a:spcPts val="0"/>
              </a:spcAft>
              <a:buClr>
                <a:schemeClr val="dk1"/>
              </a:buClr>
              <a:buSzPts val="1200"/>
              <a:buFont typeface="Albert Sans Medium"/>
              <a:buChar char="●"/>
            </a:pPr>
            <a:r>
              <a:rPr lang="en" sz="1200">
                <a:solidFill>
                  <a:schemeClr val="dk1"/>
                </a:solidFill>
                <a:latin typeface="Albert Sans Medium"/>
                <a:ea typeface="Albert Sans Medium"/>
                <a:cs typeface="Albert Sans Medium"/>
                <a:sym typeface="Albert Sans Medium"/>
              </a:rPr>
              <a:t>Create more customisation options</a:t>
            </a:r>
            <a:endParaRPr sz="1200">
              <a:solidFill>
                <a:schemeClr val="dk1"/>
              </a:solidFill>
              <a:latin typeface="Albert Sans Medium"/>
              <a:ea typeface="Albert Sans Medium"/>
              <a:cs typeface="Albert Sans Medium"/>
              <a:sym typeface="Albert Sans Medium"/>
            </a:endParaRPr>
          </a:p>
          <a:p>
            <a:pPr indent="-304800" lvl="0" marL="457200" rtl="0" algn="l">
              <a:lnSpc>
                <a:spcPct val="115000"/>
              </a:lnSpc>
              <a:spcBef>
                <a:spcPts val="1000"/>
              </a:spcBef>
              <a:spcAft>
                <a:spcPts val="0"/>
              </a:spcAft>
              <a:buClr>
                <a:schemeClr val="dk1"/>
              </a:buClr>
              <a:buSzPts val="1200"/>
              <a:buFont typeface="Albert Sans Medium"/>
              <a:buChar char="●"/>
            </a:pPr>
            <a:r>
              <a:rPr lang="en" sz="1200">
                <a:solidFill>
                  <a:schemeClr val="dk1"/>
                </a:solidFill>
                <a:latin typeface="Albert Sans Medium"/>
                <a:ea typeface="Albert Sans Medium"/>
                <a:cs typeface="Albert Sans Medium"/>
                <a:sym typeface="Albert Sans Medium"/>
              </a:rPr>
              <a:t>Ability to directly post ads on multiple platforms</a:t>
            </a:r>
            <a:endParaRPr sz="1200">
              <a:solidFill>
                <a:schemeClr val="dk1"/>
              </a:solidFill>
              <a:latin typeface="Albert Sans Medium"/>
              <a:ea typeface="Albert Sans Medium"/>
              <a:cs typeface="Albert Sans Medium"/>
              <a:sym typeface="Albert Sans Medium"/>
            </a:endParaRPr>
          </a:p>
          <a:p>
            <a:pPr indent="-304800" lvl="0" marL="457200" rtl="0" algn="l">
              <a:lnSpc>
                <a:spcPct val="115000"/>
              </a:lnSpc>
              <a:spcBef>
                <a:spcPts val="1000"/>
              </a:spcBef>
              <a:spcAft>
                <a:spcPts val="1000"/>
              </a:spcAft>
              <a:buClr>
                <a:schemeClr val="dk1"/>
              </a:buClr>
              <a:buSzPts val="1200"/>
              <a:buFont typeface="Albert Sans Medium"/>
              <a:buChar char="●"/>
            </a:pPr>
            <a:r>
              <a:rPr lang="en" sz="1200">
                <a:solidFill>
                  <a:schemeClr val="dk1"/>
                </a:solidFill>
                <a:latin typeface="Albert Sans Medium"/>
                <a:ea typeface="Albert Sans Medium"/>
                <a:cs typeface="Albert Sans Medium"/>
                <a:sym typeface="Albert Sans Medium"/>
              </a:rPr>
              <a:t>Integrate analytics to view performance of the ads created</a:t>
            </a:r>
            <a:endParaRPr sz="1200">
              <a:solidFill>
                <a:schemeClr val="dk1"/>
              </a:solidFill>
              <a:latin typeface="Albert Sans Medium"/>
              <a:ea typeface="Albert Sans Medium"/>
              <a:cs typeface="Albert Sans Medium"/>
              <a:sym typeface="Albert Sans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5"/>
          <p:cNvSpPr txBox="1"/>
          <p:nvPr>
            <p:ph type="title"/>
          </p:nvPr>
        </p:nvSpPr>
        <p:spPr>
          <a:xfrm>
            <a:off x="720000" y="445025"/>
            <a:ext cx="7704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Albert Sans"/>
                <a:ea typeface="Albert Sans"/>
                <a:cs typeface="Albert Sans"/>
                <a:sym typeface="Albert Sans"/>
              </a:rPr>
              <a:t>Team</a:t>
            </a:r>
            <a:endParaRPr sz="3000">
              <a:solidFill>
                <a:schemeClr val="dk1"/>
              </a:solidFill>
              <a:latin typeface="Albert Sans"/>
              <a:ea typeface="Albert Sans"/>
              <a:cs typeface="Albert Sans"/>
              <a:sym typeface="Albert Sans"/>
            </a:endParaRPr>
          </a:p>
        </p:txBody>
      </p:sp>
      <p:sp>
        <p:nvSpPr>
          <p:cNvPr id="285" name="Google Shape;285;p35"/>
          <p:cNvSpPr txBox="1"/>
          <p:nvPr/>
        </p:nvSpPr>
        <p:spPr>
          <a:xfrm>
            <a:off x="891900" y="1071875"/>
            <a:ext cx="6232800" cy="3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286" name="Google Shape;286;p35"/>
          <p:cNvSpPr txBox="1"/>
          <p:nvPr/>
        </p:nvSpPr>
        <p:spPr>
          <a:xfrm>
            <a:off x="891900" y="1094975"/>
            <a:ext cx="5761200" cy="3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287" name="Google Shape;287;p35"/>
          <p:cNvSpPr txBox="1"/>
          <p:nvPr/>
        </p:nvSpPr>
        <p:spPr>
          <a:xfrm>
            <a:off x="720000" y="1094975"/>
            <a:ext cx="5448900" cy="31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bert Sans Medium"/>
                <a:ea typeface="Albert Sans Medium"/>
                <a:cs typeface="Albert Sans Medium"/>
                <a:sym typeface="Albert Sans Medium"/>
              </a:rPr>
              <a:t>Sreeved Krishna PS</a:t>
            </a:r>
            <a:endParaRPr>
              <a:solidFill>
                <a:schemeClr val="dk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chemeClr val="dk1"/>
              </a:solidFill>
              <a:latin typeface="Albert Sans Medium"/>
              <a:ea typeface="Albert Sans Medium"/>
              <a:cs typeface="Albert Sans Medium"/>
              <a:sym typeface="Albert Sans Medium"/>
            </a:endParaRPr>
          </a:p>
          <a:p>
            <a:pPr indent="0" lvl="0" marL="0" rtl="0" algn="l">
              <a:spcBef>
                <a:spcPts val="0"/>
              </a:spcBef>
              <a:spcAft>
                <a:spcPts val="0"/>
              </a:spcAft>
              <a:buNone/>
            </a:pPr>
            <a:r>
              <a:rPr lang="en">
                <a:solidFill>
                  <a:schemeClr val="dk1"/>
                </a:solidFill>
                <a:latin typeface="Albert Sans Medium"/>
                <a:ea typeface="Albert Sans Medium"/>
                <a:cs typeface="Albert Sans Medium"/>
                <a:sym typeface="Albert Sans Medium"/>
              </a:rPr>
              <a:t>Bhavna Idnani</a:t>
            </a:r>
            <a:endParaRPr>
              <a:solidFill>
                <a:schemeClr val="dk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chemeClr val="dk1"/>
              </a:solidFill>
              <a:latin typeface="Albert Sans Medium"/>
              <a:ea typeface="Albert Sans Medium"/>
              <a:cs typeface="Albert Sans Medium"/>
              <a:sym typeface="Albert Sans Medium"/>
            </a:endParaRPr>
          </a:p>
          <a:p>
            <a:pPr indent="0" lvl="0" marL="0" rtl="0" algn="l">
              <a:spcBef>
                <a:spcPts val="0"/>
              </a:spcBef>
              <a:spcAft>
                <a:spcPts val="0"/>
              </a:spcAft>
              <a:buNone/>
            </a:pPr>
            <a:r>
              <a:rPr lang="en">
                <a:solidFill>
                  <a:schemeClr val="dk1"/>
                </a:solidFill>
                <a:latin typeface="Albert Sans Medium"/>
                <a:ea typeface="Albert Sans Medium"/>
                <a:cs typeface="Albert Sans Medium"/>
                <a:sym typeface="Albert Sans Medium"/>
              </a:rPr>
              <a:t>Dhanalakshmi Sangaraju</a:t>
            </a:r>
            <a:endParaRPr>
              <a:solidFill>
                <a:schemeClr val="dk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chemeClr val="dk1"/>
              </a:solidFill>
              <a:latin typeface="Albert Sans Medium"/>
              <a:ea typeface="Albert Sans Medium"/>
              <a:cs typeface="Albert Sans Medium"/>
              <a:sym typeface="Albert Sans Medium"/>
            </a:endParaRPr>
          </a:p>
          <a:p>
            <a:pPr indent="0" lvl="0" marL="0" rtl="0" algn="l">
              <a:spcBef>
                <a:spcPts val="0"/>
              </a:spcBef>
              <a:spcAft>
                <a:spcPts val="0"/>
              </a:spcAft>
              <a:buNone/>
            </a:pPr>
            <a:r>
              <a:rPr lang="en">
                <a:solidFill>
                  <a:schemeClr val="dk1"/>
                </a:solidFill>
                <a:latin typeface="Albert Sans Medium"/>
                <a:ea typeface="Albert Sans Medium"/>
                <a:cs typeface="Albert Sans Medium"/>
                <a:sym typeface="Albert Sans Medium"/>
              </a:rPr>
              <a:t>Dhanalakshmi Nallaka</a:t>
            </a:r>
            <a:endParaRPr>
              <a:solidFill>
                <a:schemeClr val="dk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chemeClr val="dk1"/>
              </a:solidFill>
              <a:latin typeface="Albert Sans Medium"/>
              <a:ea typeface="Albert Sans Medium"/>
              <a:cs typeface="Albert Sans Medium"/>
              <a:sym typeface="Albert Sans Medium"/>
            </a:endParaRPr>
          </a:p>
          <a:p>
            <a:pPr indent="0" lvl="0" marL="0" rtl="0" algn="l">
              <a:spcBef>
                <a:spcPts val="0"/>
              </a:spcBef>
              <a:spcAft>
                <a:spcPts val="0"/>
              </a:spcAft>
              <a:buNone/>
            </a:pPr>
            <a:r>
              <a:rPr lang="en">
                <a:solidFill>
                  <a:schemeClr val="dk1"/>
                </a:solidFill>
                <a:latin typeface="Albert Sans Medium"/>
                <a:ea typeface="Albert Sans Medium"/>
                <a:cs typeface="Albert Sans Medium"/>
                <a:sym typeface="Albert Sans Medium"/>
              </a:rPr>
              <a:t>Harigovind R</a:t>
            </a:r>
            <a:endParaRPr>
              <a:solidFill>
                <a:schemeClr val="dk1"/>
              </a:solidFill>
              <a:latin typeface="Albert Sans Medium"/>
              <a:ea typeface="Albert Sans Medium"/>
              <a:cs typeface="Albert Sans Medium"/>
              <a:sym typeface="Albert Sans Medium"/>
            </a:endParaRPr>
          </a:p>
          <a:p>
            <a:pPr indent="0" lvl="0" marL="0" rtl="0" algn="l">
              <a:spcBef>
                <a:spcPts val="0"/>
              </a:spcBef>
              <a:spcAft>
                <a:spcPts val="0"/>
              </a:spcAft>
              <a:buNone/>
            </a:pPr>
            <a:r>
              <a:t/>
            </a:r>
            <a:endParaRPr>
              <a:solidFill>
                <a:schemeClr val="dk1"/>
              </a:solidFill>
              <a:latin typeface="Albert Sans Medium"/>
              <a:ea typeface="Albert Sans Medium"/>
              <a:cs typeface="Albert Sans Medium"/>
              <a:sym typeface="Albert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6"/>
          <p:cNvSpPr txBox="1"/>
          <p:nvPr>
            <p:ph type="title"/>
          </p:nvPr>
        </p:nvSpPr>
        <p:spPr>
          <a:xfrm>
            <a:off x="713225" y="1241100"/>
            <a:ext cx="41301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212" name="Google Shape;212;p26"/>
          <p:cNvSpPr txBox="1"/>
          <p:nvPr>
            <p:ph idx="1" type="subTitle"/>
          </p:nvPr>
        </p:nvSpPr>
        <p:spPr>
          <a:xfrm>
            <a:off x="713225" y="1813800"/>
            <a:ext cx="4130100" cy="208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8FAFB"/>
                </a:solidFill>
                <a:latin typeface="Albert Sans Medium"/>
                <a:ea typeface="Albert Sans Medium"/>
                <a:cs typeface="Albert Sans Medium"/>
                <a:sym typeface="Albert Sans Medium"/>
              </a:rPr>
              <a:t>Small and medium </a:t>
            </a:r>
            <a:r>
              <a:rPr lang="en">
                <a:solidFill>
                  <a:srgbClr val="F8FAFB"/>
                </a:solidFill>
                <a:latin typeface="Albert Sans Medium"/>
                <a:ea typeface="Albert Sans Medium"/>
                <a:cs typeface="Albert Sans Medium"/>
                <a:sym typeface="Albert Sans Medium"/>
              </a:rPr>
              <a:t>enterprises</a:t>
            </a:r>
            <a:r>
              <a:rPr lang="en">
                <a:solidFill>
                  <a:srgbClr val="F8FAFB"/>
                </a:solidFill>
                <a:latin typeface="Albert Sans Medium"/>
                <a:ea typeface="Albert Sans Medium"/>
                <a:cs typeface="Albert Sans Medium"/>
                <a:sym typeface="Albert Sans Medium"/>
              </a:rPr>
              <a:t> (SMEs) often face a significant challenge in allocating sufficient funds for advertising creation. Limited budgets restrict their ability to develop impactful ad campaigns, hindering their visibility and growth potential in competitive markets. This financial constraint leads to a disparity in marketing resources compared to larger competitors, impacting SMEs' ability to reach and engage with their target audiences effectively.</a:t>
            </a:r>
            <a:endParaRPr>
              <a:solidFill>
                <a:srgbClr val="F8FAFB"/>
              </a:solidFill>
              <a:latin typeface="Albert Sans Medium"/>
              <a:ea typeface="Albert Sans Medium"/>
              <a:cs typeface="Albert Sans Medium"/>
              <a:sym typeface="Albert Sans Medium"/>
            </a:endParaRPr>
          </a:p>
        </p:txBody>
      </p:sp>
      <p:pic>
        <p:nvPicPr>
          <p:cNvPr id="213" name="Google Shape;213;p26"/>
          <p:cNvPicPr preferRelativeResize="0"/>
          <p:nvPr>
            <p:ph idx="2" type="pic"/>
          </p:nvPr>
        </p:nvPicPr>
        <p:blipFill rotWithShape="1">
          <a:blip r:embed="rId3">
            <a:alphaModFix/>
          </a:blip>
          <a:srcRect b="0" l="25211" r="28485" t="0"/>
          <a:stretch/>
        </p:blipFill>
        <p:spPr>
          <a:xfrm>
            <a:off x="5087150" y="539550"/>
            <a:ext cx="3343500" cy="4064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p:nvPr/>
        </p:nvSpPr>
        <p:spPr>
          <a:xfrm>
            <a:off x="4736050" y="1081550"/>
            <a:ext cx="4264800" cy="283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9" name="Google Shape;219;p27"/>
          <p:cNvSpPr txBox="1"/>
          <p:nvPr>
            <p:ph type="title"/>
          </p:nvPr>
        </p:nvSpPr>
        <p:spPr>
          <a:xfrm>
            <a:off x="377717"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solution:</a:t>
            </a:r>
            <a:endParaRPr/>
          </a:p>
        </p:txBody>
      </p:sp>
      <p:pic>
        <p:nvPicPr>
          <p:cNvPr id="220" name="Google Shape;220;p27"/>
          <p:cNvPicPr preferRelativeResize="0"/>
          <p:nvPr/>
        </p:nvPicPr>
        <p:blipFill>
          <a:blip r:embed="rId3">
            <a:alphaModFix/>
          </a:blip>
          <a:stretch>
            <a:fillRect/>
          </a:stretch>
        </p:blipFill>
        <p:spPr>
          <a:xfrm>
            <a:off x="540921" y="1150121"/>
            <a:ext cx="1294850" cy="407375"/>
          </a:xfrm>
          <a:prstGeom prst="rect">
            <a:avLst/>
          </a:prstGeom>
          <a:noFill/>
          <a:ln>
            <a:noFill/>
          </a:ln>
        </p:spPr>
      </p:pic>
      <p:pic>
        <p:nvPicPr>
          <p:cNvPr id="221" name="Google Shape;221;p27"/>
          <p:cNvPicPr preferRelativeResize="0"/>
          <p:nvPr/>
        </p:nvPicPr>
        <p:blipFill>
          <a:blip r:embed="rId4">
            <a:alphaModFix/>
          </a:blip>
          <a:stretch>
            <a:fillRect/>
          </a:stretch>
        </p:blipFill>
        <p:spPr>
          <a:xfrm>
            <a:off x="4780013" y="1140623"/>
            <a:ext cx="4176876" cy="2720453"/>
          </a:xfrm>
          <a:prstGeom prst="rect">
            <a:avLst/>
          </a:prstGeom>
          <a:noFill/>
          <a:ln>
            <a:noFill/>
          </a:ln>
        </p:spPr>
      </p:pic>
      <p:sp>
        <p:nvSpPr>
          <p:cNvPr id="222" name="Google Shape;222;p27"/>
          <p:cNvSpPr txBox="1"/>
          <p:nvPr/>
        </p:nvSpPr>
        <p:spPr>
          <a:xfrm>
            <a:off x="559175" y="1627350"/>
            <a:ext cx="4264800" cy="324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lbert Sans Medium"/>
                <a:ea typeface="Albert Sans Medium"/>
                <a:cs typeface="Albert Sans Medium"/>
                <a:sym typeface="Albert Sans Medium"/>
              </a:rPr>
              <a:t>Enlive is an AI-powered tool designed to empower small and medium enterprises (SMEs) in creating impactful advertisements without the need for extensive resources or expertise. By leveraging AI technologies to streamline the ad creation process, allowing SMEs to create professional-quality ads quickly and cost-effectively. With our tool, SMEs can now compete with larger competitors on a level playing field, maximizing their marketing impact and driving business growth. Our tool simplifies the ad creation process by allowing users to input simple prompts and receive high-quality images tailored for their campaigns. With a wide range of customizable templates, SMEs can effortlessly create ads that resonate with their target audience, all within a few clicks. </a:t>
            </a:r>
            <a:endParaRPr sz="1200">
              <a:solidFill>
                <a:schemeClr val="dk1"/>
              </a:solidFill>
              <a:latin typeface="Albert Sans Medium"/>
              <a:ea typeface="Albert Sans Medium"/>
              <a:cs typeface="Albert Sans Medium"/>
              <a:sym typeface="Albert Sa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type="title"/>
          </p:nvPr>
        </p:nvSpPr>
        <p:spPr>
          <a:xfrm>
            <a:off x="572039"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Technologies used</a:t>
            </a:r>
            <a:endParaRPr/>
          </a:p>
        </p:txBody>
      </p:sp>
      <p:pic>
        <p:nvPicPr>
          <p:cNvPr id="228" name="Google Shape;228;p28"/>
          <p:cNvPicPr preferRelativeResize="0"/>
          <p:nvPr/>
        </p:nvPicPr>
        <p:blipFill>
          <a:blip r:embed="rId3">
            <a:alphaModFix/>
          </a:blip>
          <a:stretch>
            <a:fillRect/>
          </a:stretch>
        </p:blipFill>
        <p:spPr>
          <a:xfrm>
            <a:off x="525801" y="1225613"/>
            <a:ext cx="1405325" cy="1338125"/>
          </a:xfrm>
          <a:prstGeom prst="rect">
            <a:avLst/>
          </a:prstGeom>
          <a:noFill/>
          <a:ln>
            <a:noFill/>
          </a:ln>
        </p:spPr>
      </p:pic>
      <p:pic>
        <p:nvPicPr>
          <p:cNvPr id="229" name="Google Shape;229;p28"/>
          <p:cNvPicPr preferRelativeResize="0"/>
          <p:nvPr/>
        </p:nvPicPr>
        <p:blipFill>
          <a:blip r:embed="rId4">
            <a:alphaModFix/>
          </a:blip>
          <a:stretch>
            <a:fillRect/>
          </a:stretch>
        </p:blipFill>
        <p:spPr>
          <a:xfrm>
            <a:off x="6202426" y="1225613"/>
            <a:ext cx="2411818" cy="1338125"/>
          </a:xfrm>
          <a:prstGeom prst="rect">
            <a:avLst/>
          </a:prstGeom>
          <a:noFill/>
          <a:ln>
            <a:noFill/>
          </a:ln>
        </p:spPr>
      </p:pic>
      <p:pic>
        <p:nvPicPr>
          <p:cNvPr id="230" name="Google Shape;230;p28"/>
          <p:cNvPicPr preferRelativeResize="0"/>
          <p:nvPr/>
        </p:nvPicPr>
        <p:blipFill>
          <a:blip r:embed="rId5">
            <a:alphaModFix/>
          </a:blip>
          <a:stretch>
            <a:fillRect/>
          </a:stretch>
        </p:blipFill>
        <p:spPr>
          <a:xfrm>
            <a:off x="2230000" y="1225613"/>
            <a:ext cx="2194525" cy="1338125"/>
          </a:xfrm>
          <a:prstGeom prst="rect">
            <a:avLst/>
          </a:prstGeom>
          <a:noFill/>
          <a:ln>
            <a:noFill/>
          </a:ln>
        </p:spPr>
      </p:pic>
      <p:pic>
        <p:nvPicPr>
          <p:cNvPr id="231" name="Google Shape;231;p28"/>
          <p:cNvPicPr preferRelativeResize="0"/>
          <p:nvPr/>
        </p:nvPicPr>
        <p:blipFill>
          <a:blip r:embed="rId6">
            <a:alphaModFix/>
          </a:blip>
          <a:stretch>
            <a:fillRect/>
          </a:stretch>
        </p:blipFill>
        <p:spPr>
          <a:xfrm>
            <a:off x="4723401" y="1225613"/>
            <a:ext cx="1180150" cy="13381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ph type="title"/>
          </p:nvPr>
        </p:nvSpPr>
        <p:spPr>
          <a:xfrm>
            <a:off x="433325" y="278569"/>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it works (Architecture)</a:t>
            </a:r>
            <a:endParaRPr/>
          </a:p>
        </p:txBody>
      </p:sp>
      <p:sp>
        <p:nvSpPr>
          <p:cNvPr id="237" name="Google Shape;237;p29"/>
          <p:cNvSpPr txBox="1"/>
          <p:nvPr/>
        </p:nvSpPr>
        <p:spPr>
          <a:xfrm>
            <a:off x="559175" y="1017725"/>
            <a:ext cx="8082300" cy="324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lbert Sans Medium"/>
                <a:ea typeface="Albert Sans Medium"/>
                <a:cs typeface="Albert Sans Medium"/>
                <a:sym typeface="Albert Sans Medium"/>
              </a:rPr>
              <a:t>Once a user enters a prompt, React gives the prompt entered to BRX via Node JS. BRX interacts with Dall-E to create the image and returns it to React. The image is then </a:t>
            </a:r>
            <a:r>
              <a:rPr lang="en" sz="1200">
                <a:solidFill>
                  <a:schemeClr val="dk1"/>
                </a:solidFill>
                <a:latin typeface="Albert Sans Medium"/>
                <a:ea typeface="Albert Sans Medium"/>
                <a:cs typeface="Albert Sans Medium"/>
                <a:sym typeface="Albert Sans Medium"/>
              </a:rPr>
              <a:t>displayed</a:t>
            </a:r>
            <a:r>
              <a:rPr lang="en" sz="1200">
                <a:solidFill>
                  <a:schemeClr val="dk1"/>
                </a:solidFill>
                <a:latin typeface="Albert Sans Medium"/>
                <a:ea typeface="Albert Sans Medium"/>
                <a:cs typeface="Albert Sans Medium"/>
                <a:sym typeface="Albert Sans Medium"/>
              </a:rPr>
              <a:t> to the user. </a:t>
            </a:r>
            <a:endParaRPr sz="1200">
              <a:solidFill>
                <a:schemeClr val="dk1"/>
              </a:solidFill>
              <a:latin typeface="Albert Sans Medium"/>
              <a:ea typeface="Albert Sans Medium"/>
              <a:cs typeface="Albert Sans Medium"/>
              <a:sym typeface="Albert Sans Medium"/>
            </a:endParaRPr>
          </a:p>
        </p:txBody>
      </p:sp>
      <p:pic>
        <p:nvPicPr>
          <p:cNvPr id="238" name="Google Shape;238;p29"/>
          <p:cNvPicPr preferRelativeResize="0"/>
          <p:nvPr/>
        </p:nvPicPr>
        <p:blipFill>
          <a:blip r:embed="rId3">
            <a:alphaModFix/>
          </a:blip>
          <a:stretch>
            <a:fillRect/>
          </a:stretch>
        </p:blipFill>
        <p:spPr>
          <a:xfrm>
            <a:off x="366913" y="1766800"/>
            <a:ext cx="8410176" cy="2405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ph type="title"/>
          </p:nvPr>
        </p:nvSpPr>
        <p:spPr>
          <a:xfrm>
            <a:off x="285200" y="2692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a:t>
            </a:r>
            <a:endParaRPr/>
          </a:p>
        </p:txBody>
      </p:sp>
      <p:sp>
        <p:nvSpPr>
          <p:cNvPr id="244" name="Google Shape;244;p30"/>
          <p:cNvSpPr txBox="1"/>
          <p:nvPr>
            <p:ph idx="6" type="subTitle"/>
          </p:nvPr>
        </p:nvSpPr>
        <p:spPr>
          <a:xfrm>
            <a:off x="280925" y="672775"/>
            <a:ext cx="2292600" cy="41352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lbert Sans Medium"/>
                <a:ea typeface="Albert Sans Medium"/>
                <a:cs typeface="Albert Sans Medium"/>
                <a:sym typeface="Albert Sans Medium"/>
              </a:rPr>
              <a:t>By using Enlive, Michael will be able to create ads easily and instantly. This will allow him to create multiple ads and experiment what works best </a:t>
            </a:r>
            <a:r>
              <a:rPr lang="en" sz="1200">
                <a:solidFill>
                  <a:schemeClr val="dk1"/>
                </a:solidFill>
                <a:latin typeface="Albert Sans Medium"/>
                <a:ea typeface="Albert Sans Medium"/>
                <a:cs typeface="Albert Sans Medium"/>
                <a:sym typeface="Albert Sans Medium"/>
              </a:rPr>
              <a:t>with</a:t>
            </a:r>
            <a:r>
              <a:rPr lang="en" sz="1200">
                <a:solidFill>
                  <a:schemeClr val="dk1"/>
                </a:solidFill>
                <a:latin typeface="Albert Sans Medium"/>
                <a:ea typeface="Albert Sans Medium"/>
                <a:cs typeface="Albert Sans Medium"/>
                <a:sym typeface="Albert Sans Medium"/>
              </a:rPr>
              <a:t> his </a:t>
            </a:r>
            <a:r>
              <a:rPr lang="en" sz="1200">
                <a:solidFill>
                  <a:schemeClr val="dk1"/>
                </a:solidFill>
                <a:latin typeface="Albert Sans Medium"/>
                <a:ea typeface="Albert Sans Medium"/>
                <a:cs typeface="Albert Sans Medium"/>
                <a:sym typeface="Albert Sans Medium"/>
              </a:rPr>
              <a:t>audience</a:t>
            </a:r>
            <a:r>
              <a:rPr lang="en" sz="1200">
                <a:solidFill>
                  <a:schemeClr val="dk1"/>
                </a:solidFill>
                <a:latin typeface="Albert Sans Medium"/>
                <a:ea typeface="Albert Sans Medium"/>
                <a:cs typeface="Albert Sans Medium"/>
                <a:sym typeface="Albert Sans Medium"/>
              </a:rPr>
              <a:t>. As Enlive is an open source platform he will be able to this at no cost. By using templates he will be able to customise ads as per needs. </a:t>
            </a:r>
            <a:endParaRPr sz="1200">
              <a:solidFill>
                <a:schemeClr val="dk1"/>
              </a:solidFill>
              <a:latin typeface="Albert Sans Medium"/>
              <a:ea typeface="Albert Sans Medium"/>
              <a:cs typeface="Albert Sans Medium"/>
              <a:sym typeface="Albert Sans Medium"/>
            </a:endParaRPr>
          </a:p>
          <a:p>
            <a:pPr indent="0" lvl="0" marL="0" rtl="0" algn="l">
              <a:lnSpc>
                <a:spcPct val="115000"/>
              </a:lnSpc>
              <a:spcBef>
                <a:spcPts val="0"/>
              </a:spcBef>
              <a:spcAft>
                <a:spcPts val="0"/>
              </a:spcAft>
              <a:buNone/>
            </a:pPr>
            <a:r>
              <a:t/>
            </a:r>
            <a:endParaRPr sz="1200">
              <a:solidFill>
                <a:schemeClr val="dk1"/>
              </a:solidFill>
              <a:latin typeface="Albert Sans Medium"/>
              <a:ea typeface="Albert Sans Medium"/>
              <a:cs typeface="Albert Sans Medium"/>
              <a:sym typeface="Albert Sans Medium"/>
            </a:endParaRPr>
          </a:p>
          <a:p>
            <a:pPr indent="0" lvl="0" marL="0" rtl="0" algn="l">
              <a:lnSpc>
                <a:spcPct val="115000"/>
              </a:lnSpc>
              <a:spcBef>
                <a:spcPts val="0"/>
              </a:spcBef>
              <a:spcAft>
                <a:spcPts val="0"/>
              </a:spcAft>
              <a:buNone/>
            </a:pPr>
            <a:r>
              <a:t/>
            </a:r>
            <a:endParaRPr sz="1200">
              <a:solidFill>
                <a:schemeClr val="dk1"/>
              </a:solidFill>
              <a:latin typeface="Albert Sans Medium"/>
              <a:ea typeface="Albert Sans Medium"/>
              <a:cs typeface="Albert Sans Medium"/>
              <a:sym typeface="Albert Sans Medium"/>
            </a:endParaRPr>
          </a:p>
          <a:p>
            <a:pPr indent="0" lvl="0" marL="0" rtl="0" algn="l">
              <a:lnSpc>
                <a:spcPct val="115000"/>
              </a:lnSpc>
              <a:spcBef>
                <a:spcPts val="0"/>
              </a:spcBef>
              <a:spcAft>
                <a:spcPts val="0"/>
              </a:spcAft>
              <a:buNone/>
            </a:pPr>
            <a:r>
              <a:t/>
            </a:r>
            <a:endParaRPr sz="1200">
              <a:solidFill>
                <a:schemeClr val="dk1"/>
              </a:solidFill>
              <a:latin typeface="Albert Sans Medium"/>
              <a:ea typeface="Albert Sans Medium"/>
              <a:cs typeface="Albert Sans Medium"/>
              <a:sym typeface="Albert Sans Medium"/>
            </a:endParaRPr>
          </a:p>
          <a:p>
            <a:pPr indent="0" lvl="0" marL="0" rtl="0" algn="l">
              <a:lnSpc>
                <a:spcPct val="115000"/>
              </a:lnSpc>
              <a:spcBef>
                <a:spcPts val="0"/>
              </a:spcBef>
              <a:spcAft>
                <a:spcPts val="0"/>
              </a:spcAft>
              <a:buNone/>
            </a:pPr>
            <a:r>
              <a:t/>
            </a:r>
            <a:endParaRPr sz="1200">
              <a:solidFill>
                <a:schemeClr val="dk1"/>
              </a:solidFill>
              <a:latin typeface="Albert Sans Medium"/>
              <a:ea typeface="Albert Sans Medium"/>
              <a:cs typeface="Albert Sans Medium"/>
              <a:sym typeface="Albert Sans Medium"/>
            </a:endParaRPr>
          </a:p>
          <a:p>
            <a:pPr indent="0" lvl="0" marL="0" rtl="0" algn="l">
              <a:lnSpc>
                <a:spcPct val="115000"/>
              </a:lnSpc>
              <a:spcBef>
                <a:spcPts val="0"/>
              </a:spcBef>
              <a:spcAft>
                <a:spcPts val="0"/>
              </a:spcAft>
              <a:buNone/>
            </a:pPr>
            <a:r>
              <a:t/>
            </a:r>
            <a:endParaRPr sz="1200">
              <a:solidFill>
                <a:schemeClr val="dk1"/>
              </a:solidFill>
              <a:latin typeface="Albert Sans Medium"/>
              <a:ea typeface="Albert Sans Medium"/>
              <a:cs typeface="Albert Sans Medium"/>
              <a:sym typeface="Albert Sans Medium"/>
            </a:endParaRPr>
          </a:p>
          <a:p>
            <a:pPr indent="0" lvl="0" marL="0" rtl="0" algn="l">
              <a:lnSpc>
                <a:spcPct val="115000"/>
              </a:lnSpc>
              <a:spcBef>
                <a:spcPts val="0"/>
              </a:spcBef>
              <a:spcAft>
                <a:spcPts val="0"/>
              </a:spcAft>
              <a:buNone/>
            </a:pPr>
            <a:r>
              <a:t/>
            </a:r>
            <a:endParaRPr sz="1200">
              <a:solidFill>
                <a:schemeClr val="dk1"/>
              </a:solidFill>
              <a:latin typeface="Albert Sans Medium"/>
              <a:ea typeface="Albert Sans Medium"/>
              <a:cs typeface="Albert Sans Medium"/>
              <a:sym typeface="Albert Sans Medium"/>
            </a:endParaRPr>
          </a:p>
          <a:p>
            <a:pPr indent="0" lvl="0" marL="0" rtl="0" algn="l">
              <a:lnSpc>
                <a:spcPct val="115000"/>
              </a:lnSpc>
              <a:spcBef>
                <a:spcPts val="0"/>
              </a:spcBef>
              <a:spcAft>
                <a:spcPts val="0"/>
              </a:spcAft>
              <a:buNone/>
            </a:pPr>
            <a:r>
              <a:t/>
            </a:r>
            <a:endParaRPr sz="1200">
              <a:solidFill>
                <a:schemeClr val="dk1"/>
              </a:solidFill>
              <a:latin typeface="Albert Sans Medium"/>
              <a:ea typeface="Albert Sans Medium"/>
              <a:cs typeface="Albert Sans Medium"/>
              <a:sym typeface="Albert Sans Medium"/>
            </a:endParaRPr>
          </a:p>
        </p:txBody>
      </p:sp>
      <p:pic>
        <p:nvPicPr>
          <p:cNvPr id="245" name="Google Shape;245;p30"/>
          <p:cNvPicPr preferRelativeResize="0"/>
          <p:nvPr/>
        </p:nvPicPr>
        <p:blipFill>
          <a:blip r:embed="rId3">
            <a:alphaModFix/>
          </a:blip>
          <a:stretch>
            <a:fillRect/>
          </a:stretch>
        </p:blipFill>
        <p:spPr>
          <a:xfrm>
            <a:off x="2796029" y="162800"/>
            <a:ext cx="5874602" cy="48178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cases</a:t>
            </a:r>
            <a:endParaRPr/>
          </a:p>
        </p:txBody>
      </p:sp>
      <p:sp>
        <p:nvSpPr>
          <p:cNvPr id="251" name="Google Shape;251;p31"/>
          <p:cNvSpPr txBox="1"/>
          <p:nvPr>
            <p:ph idx="1" type="subTitle"/>
          </p:nvPr>
        </p:nvSpPr>
        <p:spPr>
          <a:xfrm>
            <a:off x="723900" y="1740230"/>
            <a:ext cx="19860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SMEs can use it to create ads instantly with limited input.</a:t>
            </a:r>
            <a:endParaRPr/>
          </a:p>
        </p:txBody>
      </p:sp>
      <p:sp>
        <p:nvSpPr>
          <p:cNvPr id="252" name="Google Shape;252;p31"/>
          <p:cNvSpPr txBox="1"/>
          <p:nvPr>
            <p:ph idx="2" type="subTitle"/>
          </p:nvPr>
        </p:nvSpPr>
        <p:spPr>
          <a:xfrm>
            <a:off x="3281222" y="1740240"/>
            <a:ext cx="19860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SMEs can create </a:t>
            </a:r>
            <a:r>
              <a:rPr lang="en"/>
              <a:t>customised</a:t>
            </a:r>
            <a:r>
              <a:rPr lang="en"/>
              <a:t> ads using the templates. </a:t>
            </a:r>
            <a:endParaRPr/>
          </a:p>
        </p:txBody>
      </p:sp>
      <p:sp>
        <p:nvSpPr>
          <p:cNvPr id="253" name="Google Shape;253;p31"/>
          <p:cNvSpPr txBox="1"/>
          <p:nvPr>
            <p:ph idx="3" type="subTitle"/>
          </p:nvPr>
        </p:nvSpPr>
        <p:spPr>
          <a:xfrm>
            <a:off x="723900" y="3438640"/>
            <a:ext cx="19860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SMEs will be see the </a:t>
            </a:r>
            <a:r>
              <a:rPr lang="en"/>
              <a:t>performance</a:t>
            </a:r>
            <a:r>
              <a:rPr lang="en"/>
              <a:t> of their ads and can keep track of the ads that were successful. </a:t>
            </a:r>
            <a:endParaRPr/>
          </a:p>
        </p:txBody>
      </p:sp>
      <p:sp>
        <p:nvSpPr>
          <p:cNvPr id="254" name="Google Shape;254;p31"/>
          <p:cNvSpPr txBox="1"/>
          <p:nvPr>
            <p:ph idx="7" type="subTitle"/>
          </p:nvPr>
        </p:nvSpPr>
        <p:spPr>
          <a:xfrm>
            <a:off x="723900" y="1110407"/>
            <a:ext cx="1984200" cy="65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Create Ads</a:t>
            </a:r>
            <a:endParaRPr/>
          </a:p>
        </p:txBody>
      </p:sp>
      <p:sp>
        <p:nvSpPr>
          <p:cNvPr id="255" name="Google Shape;255;p31"/>
          <p:cNvSpPr txBox="1"/>
          <p:nvPr>
            <p:ph idx="8" type="subTitle"/>
          </p:nvPr>
        </p:nvSpPr>
        <p:spPr>
          <a:xfrm>
            <a:off x="3281222" y="1110416"/>
            <a:ext cx="1984200" cy="65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Customise Ads</a:t>
            </a:r>
            <a:endParaRPr/>
          </a:p>
        </p:txBody>
      </p:sp>
      <p:sp>
        <p:nvSpPr>
          <p:cNvPr id="256" name="Google Shape;256;p31"/>
          <p:cNvSpPr txBox="1"/>
          <p:nvPr>
            <p:ph idx="9" type="subTitle"/>
          </p:nvPr>
        </p:nvSpPr>
        <p:spPr>
          <a:xfrm>
            <a:off x="3281222" y="3023198"/>
            <a:ext cx="1984200" cy="43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Sharing</a:t>
            </a:r>
            <a:endParaRPr/>
          </a:p>
        </p:txBody>
      </p:sp>
      <p:sp>
        <p:nvSpPr>
          <p:cNvPr id="257" name="Google Shape;257;p31"/>
          <p:cNvSpPr txBox="1"/>
          <p:nvPr>
            <p:ph idx="5" type="subTitle"/>
          </p:nvPr>
        </p:nvSpPr>
        <p:spPr>
          <a:xfrm>
            <a:off x="3280316" y="3438640"/>
            <a:ext cx="19860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media accounts of SMEs can be integrated so that they can share it on multiple platforms in one go. </a:t>
            </a:r>
            <a:endParaRPr/>
          </a:p>
        </p:txBody>
      </p:sp>
      <p:sp>
        <p:nvSpPr>
          <p:cNvPr id="258" name="Google Shape;258;p31"/>
          <p:cNvSpPr txBox="1"/>
          <p:nvPr>
            <p:ph idx="13" type="subTitle"/>
          </p:nvPr>
        </p:nvSpPr>
        <p:spPr>
          <a:xfrm>
            <a:off x="723900" y="3023198"/>
            <a:ext cx="1986000" cy="43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Analytics</a:t>
            </a:r>
            <a:endParaRPr/>
          </a:p>
        </p:txBody>
      </p:sp>
      <p:pic>
        <p:nvPicPr>
          <p:cNvPr id="259" name="Google Shape;259;p31"/>
          <p:cNvPicPr preferRelativeResize="0"/>
          <p:nvPr/>
        </p:nvPicPr>
        <p:blipFill>
          <a:blip r:embed="rId3">
            <a:alphaModFix/>
          </a:blip>
          <a:stretch>
            <a:fillRect/>
          </a:stretch>
        </p:blipFill>
        <p:spPr>
          <a:xfrm>
            <a:off x="5400216" y="1575118"/>
            <a:ext cx="3543593" cy="199327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opportunity</a:t>
            </a:r>
            <a:endParaRPr/>
          </a:p>
        </p:txBody>
      </p:sp>
      <p:sp>
        <p:nvSpPr>
          <p:cNvPr id="265" name="Google Shape;265;p32"/>
          <p:cNvSpPr txBox="1"/>
          <p:nvPr>
            <p:ph idx="6" type="subTitle"/>
          </p:nvPr>
        </p:nvSpPr>
        <p:spPr>
          <a:xfrm>
            <a:off x="782700" y="1153900"/>
            <a:ext cx="7578600" cy="3470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Albert Sans Medium"/>
              <a:ea typeface="Albert Sans Medium"/>
              <a:cs typeface="Albert Sans Medium"/>
              <a:sym typeface="Albert Sans Medium"/>
            </a:endParaRPr>
          </a:p>
          <a:p>
            <a:pPr indent="0" lvl="0" marL="0" rtl="0" algn="l">
              <a:lnSpc>
                <a:spcPct val="115000"/>
              </a:lnSpc>
              <a:spcBef>
                <a:spcPts val="0"/>
              </a:spcBef>
              <a:spcAft>
                <a:spcPts val="0"/>
              </a:spcAft>
              <a:buNone/>
            </a:pPr>
            <a:r>
              <a:t/>
            </a:r>
            <a:endParaRPr sz="1200">
              <a:solidFill>
                <a:schemeClr val="dk1"/>
              </a:solidFill>
              <a:latin typeface="Albert Sans Medium"/>
              <a:ea typeface="Albert Sans Medium"/>
              <a:cs typeface="Albert Sans Medium"/>
              <a:sym typeface="Albert Sans Medium"/>
            </a:endParaRPr>
          </a:p>
          <a:p>
            <a:pPr indent="0" lvl="0" marL="0" rtl="0" algn="l">
              <a:lnSpc>
                <a:spcPct val="115000"/>
              </a:lnSpc>
              <a:spcBef>
                <a:spcPts val="0"/>
              </a:spcBef>
              <a:spcAft>
                <a:spcPts val="0"/>
              </a:spcAft>
              <a:buNone/>
            </a:pPr>
            <a:r>
              <a:t/>
            </a:r>
            <a:endParaRPr sz="1200">
              <a:solidFill>
                <a:schemeClr val="dk1"/>
              </a:solidFill>
              <a:latin typeface="Albert Sans Medium"/>
              <a:ea typeface="Albert Sans Medium"/>
              <a:cs typeface="Albert Sans Medium"/>
              <a:sym typeface="Albert Sans Medium"/>
            </a:endParaRPr>
          </a:p>
          <a:p>
            <a:pPr indent="0" lvl="0" marL="0" rtl="0" algn="l">
              <a:lnSpc>
                <a:spcPct val="115000"/>
              </a:lnSpc>
              <a:spcBef>
                <a:spcPts val="0"/>
              </a:spcBef>
              <a:spcAft>
                <a:spcPts val="0"/>
              </a:spcAft>
              <a:buNone/>
            </a:pPr>
            <a:r>
              <a:t/>
            </a:r>
            <a:endParaRPr sz="1200">
              <a:solidFill>
                <a:schemeClr val="dk1"/>
              </a:solidFill>
              <a:latin typeface="Albert Sans Medium"/>
              <a:ea typeface="Albert Sans Medium"/>
              <a:cs typeface="Albert Sans Medium"/>
              <a:sym typeface="Albert Sans Medium"/>
            </a:endParaRPr>
          </a:p>
          <a:p>
            <a:pPr indent="0" lvl="0" marL="0" rtl="0" algn="l">
              <a:lnSpc>
                <a:spcPct val="115000"/>
              </a:lnSpc>
              <a:spcBef>
                <a:spcPts val="0"/>
              </a:spcBef>
              <a:spcAft>
                <a:spcPts val="0"/>
              </a:spcAft>
              <a:buNone/>
            </a:pPr>
            <a:r>
              <a:t/>
            </a:r>
            <a:endParaRPr sz="1200">
              <a:solidFill>
                <a:schemeClr val="dk1"/>
              </a:solidFill>
              <a:latin typeface="Albert Sans Medium"/>
              <a:ea typeface="Albert Sans Medium"/>
              <a:cs typeface="Albert Sans Medium"/>
              <a:sym typeface="Albert Sans Medium"/>
            </a:endParaRPr>
          </a:p>
          <a:p>
            <a:pPr indent="0" lvl="0" marL="0" rtl="0" algn="l">
              <a:lnSpc>
                <a:spcPct val="115000"/>
              </a:lnSpc>
              <a:spcBef>
                <a:spcPts val="0"/>
              </a:spcBef>
              <a:spcAft>
                <a:spcPts val="0"/>
              </a:spcAft>
              <a:buNone/>
            </a:pPr>
            <a:r>
              <a:t/>
            </a:r>
            <a:endParaRPr sz="1200">
              <a:solidFill>
                <a:schemeClr val="dk1"/>
              </a:solidFill>
              <a:latin typeface="Albert Sans Medium"/>
              <a:ea typeface="Albert Sans Medium"/>
              <a:cs typeface="Albert Sans Medium"/>
              <a:sym typeface="Albert Sans Medium"/>
            </a:endParaRPr>
          </a:p>
          <a:p>
            <a:pPr indent="0" lvl="0" marL="0" rtl="0" algn="l">
              <a:lnSpc>
                <a:spcPct val="115000"/>
              </a:lnSpc>
              <a:spcBef>
                <a:spcPts val="0"/>
              </a:spcBef>
              <a:spcAft>
                <a:spcPts val="0"/>
              </a:spcAft>
              <a:buNone/>
            </a:pPr>
            <a:r>
              <a:t/>
            </a:r>
            <a:endParaRPr sz="1200">
              <a:solidFill>
                <a:schemeClr val="dk1"/>
              </a:solidFill>
              <a:latin typeface="Albert Sans Medium"/>
              <a:ea typeface="Albert Sans Medium"/>
              <a:cs typeface="Albert Sans Medium"/>
              <a:sym typeface="Albert Sans Medium"/>
            </a:endParaRPr>
          </a:p>
          <a:p>
            <a:pPr indent="0" lvl="0" marL="0" rtl="0" algn="l">
              <a:lnSpc>
                <a:spcPct val="115000"/>
              </a:lnSpc>
              <a:spcBef>
                <a:spcPts val="0"/>
              </a:spcBef>
              <a:spcAft>
                <a:spcPts val="0"/>
              </a:spcAft>
              <a:buNone/>
            </a:pPr>
            <a:r>
              <a:t/>
            </a:r>
            <a:endParaRPr sz="1200">
              <a:solidFill>
                <a:schemeClr val="dk1"/>
              </a:solidFill>
              <a:latin typeface="Albert Sans Medium"/>
              <a:ea typeface="Albert Sans Medium"/>
              <a:cs typeface="Albert Sans Medium"/>
              <a:sym typeface="Albert Sans Medium"/>
            </a:endParaRPr>
          </a:p>
        </p:txBody>
      </p:sp>
      <p:sp>
        <p:nvSpPr>
          <p:cNvPr id="266" name="Google Shape;266;p32"/>
          <p:cNvSpPr txBox="1"/>
          <p:nvPr/>
        </p:nvSpPr>
        <p:spPr>
          <a:xfrm>
            <a:off x="836700" y="1137050"/>
            <a:ext cx="7345200" cy="370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Albert Sans Medium"/>
                <a:ea typeface="Albert Sans Medium"/>
                <a:cs typeface="Albert Sans Medium"/>
                <a:sym typeface="Albert Sans Medium"/>
              </a:rPr>
              <a:t>According to Borrell Associates:</a:t>
            </a:r>
            <a:endParaRPr sz="1200">
              <a:solidFill>
                <a:schemeClr val="dk1"/>
              </a:solidFill>
              <a:latin typeface="Albert Sans Medium"/>
              <a:ea typeface="Albert Sans Medium"/>
              <a:cs typeface="Albert Sans Medium"/>
              <a:sym typeface="Albert Sans Medium"/>
            </a:endParaRPr>
          </a:p>
          <a:p>
            <a:pPr indent="-304800" lvl="0" marL="457200" rtl="0" algn="l">
              <a:lnSpc>
                <a:spcPct val="115000"/>
              </a:lnSpc>
              <a:spcBef>
                <a:spcPts val="1000"/>
              </a:spcBef>
              <a:spcAft>
                <a:spcPts val="0"/>
              </a:spcAft>
              <a:buClr>
                <a:schemeClr val="dk1"/>
              </a:buClr>
              <a:buSzPts val="1200"/>
              <a:buFont typeface="Albert Sans Medium"/>
              <a:buChar char="●"/>
            </a:pPr>
            <a:r>
              <a:rPr lang="en" sz="1200">
                <a:solidFill>
                  <a:schemeClr val="dk1"/>
                </a:solidFill>
                <a:latin typeface="Albert Sans Medium"/>
                <a:ea typeface="Albert Sans Medium"/>
                <a:cs typeface="Albert Sans Medium"/>
                <a:sym typeface="Albert Sans Medium"/>
              </a:rPr>
              <a:t>Small and medium-sized businesses (SMBs) in the US spend an average of $1,200 per month on advertising, for a total of $101.5 billion in local advertising.</a:t>
            </a:r>
            <a:endParaRPr sz="1200">
              <a:solidFill>
                <a:schemeClr val="dk1"/>
              </a:solidFill>
              <a:latin typeface="Albert Sans Medium"/>
              <a:ea typeface="Albert Sans Medium"/>
              <a:cs typeface="Albert Sans Medium"/>
              <a:sym typeface="Albert Sans Medium"/>
            </a:endParaRPr>
          </a:p>
          <a:p>
            <a:pPr indent="-304800" lvl="0" marL="457200" rtl="0" algn="l">
              <a:lnSpc>
                <a:spcPct val="115000"/>
              </a:lnSpc>
              <a:spcBef>
                <a:spcPts val="1000"/>
              </a:spcBef>
              <a:spcAft>
                <a:spcPts val="0"/>
              </a:spcAft>
              <a:buClr>
                <a:schemeClr val="dk1"/>
              </a:buClr>
              <a:buSzPts val="1200"/>
              <a:buFont typeface="Albert Sans Medium"/>
              <a:buChar char="●"/>
            </a:pPr>
            <a:r>
              <a:rPr lang="en" sz="1200">
                <a:solidFill>
                  <a:schemeClr val="dk1"/>
                </a:solidFill>
                <a:latin typeface="Albert Sans Medium"/>
                <a:ea typeface="Albert Sans Medium"/>
                <a:cs typeface="Albert Sans Medium"/>
                <a:sym typeface="Albert Sans Medium"/>
              </a:rPr>
              <a:t>61% of SMB advertisers spend more than $10,000 annually on advertising.</a:t>
            </a:r>
            <a:endParaRPr sz="1200">
              <a:solidFill>
                <a:schemeClr val="dk1"/>
              </a:solidFill>
              <a:latin typeface="Albert Sans Medium"/>
              <a:ea typeface="Albert Sans Medium"/>
              <a:cs typeface="Albert Sans Medium"/>
              <a:sym typeface="Albert Sans Medium"/>
            </a:endParaRPr>
          </a:p>
          <a:p>
            <a:pPr indent="-304800" lvl="0" marL="457200" rtl="0" algn="l">
              <a:lnSpc>
                <a:spcPct val="115000"/>
              </a:lnSpc>
              <a:spcBef>
                <a:spcPts val="1000"/>
              </a:spcBef>
              <a:spcAft>
                <a:spcPts val="0"/>
              </a:spcAft>
              <a:buClr>
                <a:schemeClr val="dk1"/>
              </a:buClr>
              <a:buSzPts val="1200"/>
              <a:buFont typeface="Albert Sans Medium"/>
              <a:buChar char="●"/>
            </a:pPr>
            <a:r>
              <a:rPr lang="en" sz="1200">
                <a:solidFill>
                  <a:schemeClr val="dk1"/>
                </a:solidFill>
                <a:latin typeface="Albert Sans Medium"/>
                <a:ea typeface="Albert Sans Medium"/>
                <a:cs typeface="Albert Sans Medium"/>
                <a:sym typeface="Albert Sans Medium"/>
              </a:rPr>
              <a:t>29% spend more than $100,000 annually.</a:t>
            </a:r>
            <a:endParaRPr sz="1200">
              <a:solidFill>
                <a:schemeClr val="dk1"/>
              </a:solidFill>
              <a:latin typeface="Albert Sans Medium"/>
              <a:ea typeface="Albert Sans Medium"/>
              <a:cs typeface="Albert Sans Medium"/>
              <a:sym typeface="Albert Sans Medium"/>
            </a:endParaRPr>
          </a:p>
          <a:p>
            <a:pPr indent="-304800" lvl="0" marL="457200" rtl="0" algn="l">
              <a:lnSpc>
                <a:spcPct val="115000"/>
              </a:lnSpc>
              <a:spcBef>
                <a:spcPts val="1000"/>
              </a:spcBef>
              <a:spcAft>
                <a:spcPts val="0"/>
              </a:spcAft>
              <a:buClr>
                <a:schemeClr val="dk1"/>
              </a:buClr>
              <a:buSzPts val="1200"/>
              <a:buFont typeface="Albert Sans Medium"/>
              <a:buChar char="●"/>
            </a:pPr>
            <a:r>
              <a:rPr lang="en" sz="1200">
                <a:solidFill>
                  <a:schemeClr val="dk1"/>
                </a:solidFill>
                <a:latin typeface="Albert Sans Medium"/>
                <a:ea typeface="Albert Sans Medium"/>
                <a:cs typeface="Albert Sans Medium"/>
                <a:sym typeface="Albert Sans Medium"/>
              </a:rPr>
              <a:t>62% of SMBs dedicate 4% or more of their revenue to marketing. </a:t>
            </a:r>
            <a:endParaRPr sz="1200">
              <a:solidFill>
                <a:schemeClr val="dk1"/>
              </a:solidFill>
              <a:latin typeface="Albert Sans Medium"/>
              <a:ea typeface="Albert Sans Medium"/>
              <a:cs typeface="Albert Sans Medium"/>
              <a:sym typeface="Albert Sans Medium"/>
            </a:endParaRPr>
          </a:p>
          <a:p>
            <a:pPr indent="-304800" lvl="0" marL="457200" rtl="0" algn="l">
              <a:lnSpc>
                <a:spcPct val="115000"/>
              </a:lnSpc>
              <a:spcBef>
                <a:spcPts val="1000"/>
              </a:spcBef>
              <a:spcAft>
                <a:spcPts val="0"/>
              </a:spcAft>
              <a:buClr>
                <a:schemeClr val="dk1"/>
              </a:buClr>
              <a:buSzPts val="1200"/>
              <a:buFont typeface="Albert Sans Medium"/>
              <a:buChar char="●"/>
            </a:pPr>
            <a:r>
              <a:rPr lang="en" sz="1200">
                <a:solidFill>
                  <a:schemeClr val="dk1"/>
                </a:solidFill>
                <a:latin typeface="Albert Sans Medium"/>
                <a:ea typeface="Albert Sans Medium"/>
                <a:cs typeface="Albert Sans Medium"/>
                <a:sym typeface="Albert Sans Medium"/>
              </a:rPr>
              <a:t>2% of SMBs believe that digital ads target customers more efficiently.</a:t>
            </a:r>
            <a:endParaRPr sz="1200">
              <a:solidFill>
                <a:schemeClr val="dk1"/>
              </a:solidFill>
              <a:latin typeface="Albert Sans Medium"/>
              <a:ea typeface="Albert Sans Medium"/>
              <a:cs typeface="Albert Sans Medium"/>
              <a:sym typeface="Albert Sans Medium"/>
            </a:endParaRPr>
          </a:p>
          <a:p>
            <a:pPr indent="-304800" lvl="0" marL="457200" rtl="0" algn="l">
              <a:lnSpc>
                <a:spcPct val="115000"/>
              </a:lnSpc>
              <a:spcBef>
                <a:spcPts val="1000"/>
              </a:spcBef>
              <a:spcAft>
                <a:spcPts val="1000"/>
              </a:spcAft>
              <a:buClr>
                <a:schemeClr val="dk1"/>
              </a:buClr>
              <a:buSzPts val="1200"/>
              <a:buFont typeface="Albert Sans Medium"/>
              <a:buChar char="●"/>
            </a:pPr>
            <a:r>
              <a:rPr lang="en" sz="1200">
                <a:solidFill>
                  <a:schemeClr val="dk1"/>
                </a:solidFill>
                <a:latin typeface="Albert Sans Medium"/>
                <a:ea typeface="Albert Sans Medium"/>
                <a:cs typeface="Albert Sans Medium"/>
                <a:sym typeface="Albert Sans Medium"/>
              </a:rPr>
              <a:t>12% of all searches are now for local products and services.</a:t>
            </a:r>
            <a:endParaRPr sz="1200">
              <a:solidFill>
                <a:schemeClr val="dk1"/>
              </a:solidFill>
              <a:latin typeface="Albert Sans Medium"/>
              <a:ea typeface="Albert Sans Medium"/>
              <a:cs typeface="Albert Sans Medium"/>
              <a:sym typeface="Albert Sans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we faced</a:t>
            </a:r>
            <a:endParaRPr/>
          </a:p>
        </p:txBody>
      </p:sp>
      <p:sp>
        <p:nvSpPr>
          <p:cNvPr id="272" name="Google Shape;272;p33"/>
          <p:cNvSpPr txBox="1"/>
          <p:nvPr>
            <p:ph idx="6" type="subTitle"/>
          </p:nvPr>
        </p:nvSpPr>
        <p:spPr>
          <a:xfrm>
            <a:off x="782700" y="1153900"/>
            <a:ext cx="7578600" cy="3470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Albert Sans Medium"/>
              <a:ea typeface="Albert Sans Medium"/>
              <a:cs typeface="Albert Sans Medium"/>
              <a:sym typeface="Albert Sans Medium"/>
            </a:endParaRPr>
          </a:p>
          <a:p>
            <a:pPr indent="0" lvl="0" marL="0" rtl="0" algn="l">
              <a:lnSpc>
                <a:spcPct val="115000"/>
              </a:lnSpc>
              <a:spcBef>
                <a:spcPts val="0"/>
              </a:spcBef>
              <a:spcAft>
                <a:spcPts val="0"/>
              </a:spcAft>
              <a:buNone/>
            </a:pPr>
            <a:r>
              <a:t/>
            </a:r>
            <a:endParaRPr sz="1200">
              <a:solidFill>
                <a:schemeClr val="dk1"/>
              </a:solidFill>
              <a:latin typeface="Albert Sans Medium"/>
              <a:ea typeface="Albert Sans Medium"/>
              <a:cs typeface="Albert Sans Medium"/>
              <a:sym typeface="Albert Sans Medium"/>
            </a:endParaRPr>
          </a:p>
          <a:p>
            <a:pPr indent="0" lvl="0" marL="0" rtl="0" algn="l">
              <a:lnSpc>
                <a:spcPct val="115000"/>
              </a:lnSpc>
              <a:spcBef>
                <a:spcPts val="0"/>
              </a:spcBef>
              <a:spcAft>
                <a:spcPts val="0"/>
              </a:spcAft>
              <a:buNone/>
            </a:pPr>
            <a:r>
              <a:t/>
            </a:r>
            <a:endParaRPr sz="1200">
              <a:solidFill>
                <a:schemeClr val="dk1"/>
              </a:solidFill>
              <a:latin typeface="Albert Sans Medium"/>
              <a:ea typeface="Albert Sans Medium"/>
              <a:cs typeface="Albert Sans Medium"/>
              <a:sym typeface="Albert Sans Medium"/>
            </a:endParaRPr>
          </a:p>
          <a:p>
            <a:pPr indent="0" lvl="0" marL="0" rtl="0" algn="l">
              <a:lnSpc>
                <a:spcPct val="115000"/>
              </a:lnSpc>
              <a:spcBef>
                <a:spcPts val="0"/>
              </a:spcBef>
              <a:spcAft>
                <a:spcPts val="0"/>
              </a:spcAft>
              <a:buNone/>
            </a:pPr>
            <a:r>
              <a:t/>
            </a:r>
            <a:endParaRPr sz="1200">
              <a:solidFill>
                <a:schemeClr val="dk1"/>
              </a:solidFill>
              <a:latin typeface="Albert Sans Medium"/>
              <a:ea typeface="Albert Sans Medium"/>
              <a:cs typeface="Albert Sans Medium"/>
              <a:sym typeface="Albert Sans Medium"/>
            </a:endParaRPr>
          </a:p>
          <a:p>
            <a:pPr indent="0" lvl="0" marL="0" rtl="0" algn="l">
              <a:lnSpc>
                <a:spcPct val="115000"/>
              </a:lnSpc>
              <a:spcBef>
                <a:spcPts val="0"/>
              </a:spcBef>
              <a:spcAft>
                <a:spcPts val="0"/>
              </a:spcAft>
              <a:buNone/>
            </a:pPr>
            <a:r>
              <a:t/>
            </a:r>
            <a:endParaRPr sz="1200">
              <a:solidFill>
                <a:schemeClr val="dk1"/>
              </a:solidFill>
              <a:latin typeface="Albert Sans Medium"/>
              <a:ea typeface="Albert Sans Medium"/>
              <a:cs typeface="Albert Sans Medium"/>
              <a:sym typeface="Albert Sans Medium"/>
            </a:endParaRPr>
          </a:p>
          <a:p>
            <a:pPr indent="0" lvl="0" marL="0" rtl="0" algn="l">
              <a:lnSpc>
                <a:spcPct val="115000"/>
              </a:lnSpc>
              <a:spcBef>
                <a:spcPts val="0"/>
              </a:spcBef>
              <a:spcAft>
                <a:spcPts val="0"/>
              </a:spcAft>
              <a:buNone/>
            </a:pPr>
            <a:r>
              <a:t/>
            </a:r>
            <a:endParaRPr sz="1200">
              <a:solidFill>
                <a:schemeClr val="dk1"/>
              </a:solidFill>
              <a:latin typeface="Albert Sans Medium"/>
              <a:ea typeface="Albert Sans Medium"/>
              <a:cs typeface="Albert Sans Medium"/>
              <a:sym typeface="Albert Sans Medium"/>
            </a:endParaRPr>
          </a:p>
          <a:p>
            <a:pPr indent="0" lvl="0" marL="0" rtl="0" algn="l">
              <a:lnSpc>
                <a:spcPct val="115000"/>
              </a:lnSpc>
              <a:spcBef>
                <a:spcPts val="0"/>
              </a:spcBef>
              <a:spcAft>
                <a:spcPts val="0"/>
              </a:spcAft>
              <a:buNone/>
            </a:pPr>
            <a:r>
              <a:t/>
            </a:r>
            <a:endParaRPr sz="1200">
              <a:solidFill>
                <a:schemeClr val="dk1"/>
              </a:solidFill>
              <a:latin typeface="Albert Sans Medium"/>
              <a:ea typeface="Albert Sans Medium"/>
              <a:cs typeface="Albert Sans Medium"/>
              <a:sym typeface="Albert Sans Medium"/>
            </a:endParaRPr>
          </a:p>
          <a:p>
            <a:pPr indent="0" lvl="0" marL="0" rtl="0" algn="l">
              <a:lnSpc>
                <a:spcPct val="115000"/>
              </a:lnSpc>
              <a:spcBef>
                <a:spcPts val="0"/>
              </a:spcBef>
              <a:spcAft>
                <a:spcPts val="0"/>
              </a:spcAft>
              <a:buNone/>
            </a:pPr>
            <a:r>
              <a:t/>
            </a:r>
            <a:endParaRPr sz="1200">
              <a:solidFill>
                <a:schemeClr val="dk1"/>
              </a:solidFill>
              <a:latin typeface="Albert Sans Medium"/>
              <a:ea typeface="Albert Sans Medium"/>
              <a:cs typeface="Albert Sans Medium"/>
              <a:sym typeface="Albert Sans Medium"/>
            </a:endParaRPr>
          </a:p>
        </p:txBody>
      </p:sp>
      <p:sp>
        <p:nvSpPr>
          <p:cNvPr id="273" name="Google Shape;273;p33"/>
          <p:cNvSpPr txBox="1"/>
          <p:nvPr/>
        </p:nvSpPr>
        <p:spPr>
          <a:xfrm>
            <a:off x="836700" y="1137050"/>
            <a:ext cx="7345200" cy="3700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Albert Sans Medium"/>
              <a:buChar char="●"/>
            </a:pPr>
            <a:r>
              <a:rPr lang="en" sz="1200">
                <a:solidFill>
                  <a:schemeClr val="dk1"/>
                </a:solidFill>
                <a:latin typeface="Albert Sans Medium"/>
                <a:ea typeface="Albert Sans Medium"/>
                <a:cs typeface="Albert Sans Medium"/>
                <a:sym typeface="Albert Sans Medium"/>
              </a:rPr>
              <a:t>Initially</a:t>
            </a:r>
            <a:r>
              <a:rPr lang="en" sz="1200">
                <a:solidFill>
                  <a:schemeClr val="dk1"/>
                </a:solidFill>
                <a:latin typeface="Albert Sans Medium"/>
                <a:ea typeface="Albert Sans Medium"/>
                <a:cs typeface="Albert Sans Medium"/>
                <a:sym typeface="Albert Sans Medium"/>
              </a:rPr>
              <a:t> our idea was to create an AI powered tool to create video ads. During research, we found </a:t>
            </a:r>
            <a:r>
              <a:rPr lang="en" sz="1200">
                <a:solidFill>
                  <a:schemeClr val="dk1"/>
                </a:solidFill>
                <a:latin typeface="Albert Sans Medium"/>
                <a:ea typeface="Albert Sans Medium"/>
                <a:cs typeface="Albert Sans Medium"/>
                <a:sym typeface="Albert Sans Medium"/>
              </a:rPr>
              <a:t>multiple</a:t>
            </a:r>
            <a:r>
              <a:rPr lang="en" sz="1200">
                <a:solidFill>
                  <a:schemeClr val="dk1"/>
                </a:solidFill>
                <a:latin typeface="Albert Sans Medium"/>
                <a:ea typeface="Albert Sans Medium"/>
                <a:cs typeface="Albert Sans Medium"/>
                <a:sym typeface="Albert Sans Medium"/>
              </a:rPr>
              <a:t> softwares like Google Creative Labs, Haygen and others will have to be </a:t>
            </a:r>
            <a:r>
              <a:rPr lang="en" sz="1200">
                <a:solidFill>
                  <a:schemeClr val="dk1"/>
                </a:solidFill>
                <a:latin typeface="Albert Sans Medium"/>
                <a:ea typeface="Albert Sans Medium"/>
                <a:cs typeface="Albert Sans Medium"/>
                <a:sym typeface="Albert Sans Medium"/>
              </a:rPr>
              <a:t>integrated for execution. We did not have enough time and some softwares we paid due to this we decide to create poster ads instead. </a:t>
            </a:r>
            <a:endParaRPr sz="1200">
              <a:solidFill>
                <a:schemeClr val="dk1"/>
              </a:solidFill>
              <a:latin typeface="Albert Sans Medium"/>
              <a:ea typeface="Albert Sans Medium"/>
              <a:cs typeface="Albert Sans Medium"/>
              <a:sym typeface="Albert Sans Medium"/>
            </a:endParaRPr>
          </a:p>
          <a:p>
            <a:pPr indent="-304800" lvl="0" marL="457200" rtl="0" algn="l">
              <a:lnSpc>
                <a:spcPct val="115000"/>
              </a:lnSpc>
              <a:spcBef>
                <a:spcPts val="1000"/>
              </a:spcBef>
              <a:spcAft>
                <a:spcPts val="0"/>
              </a:spcAft>
              <a:buClr>
                <a:schemeClr val="dk1"/>
              </a:buClr>
              <a:buSzPts val="1200"/>
              <a:buFont typeface="Albert Sans Medium"/>
              <a:buChar char="●"/>
            </a:pPr>
            <a:r>
              <a:rPr lang="en" sz="1200">
                <a:solidFill>
                  <a:schemeClr val="dk1"/>
                </a:solidFill>
                <a:latin typeface="Albert Sans Medium"/>
                <a:ea typeface="Albert Sans Medium"/>
                <a:cs typeface="Albert Sans Medium"/>
                <a:sym typeface="Albert Sans Medium"/>
              </a:rPr>
              <a:t>While creating poster ads, it was difficult to create the system that allows the users to customise ads section because it required replacement of original image with the image user wants. This process requires image masking using AI and we could not find softwares that allow to do this seamlessly. More research is needed in this area. </a:t>
            </a:r>
            <a:endParaRPr sz="1200">
              <a:solidFill>
                <a:schemeClr val="dk1"/>
              </a:solidFill>
              <a:latin typeface="Albert Sans Medium"/>
              <a:ea typeface="Albert Sans Medium"/>
              <a:cs typeface="Albert Sans Medium"/>
              <a:sym typeface="Albert Sans Medium"/>
            </a:endParaRPr>
          </a:p>
          <a:p>
            <a:pPr indent="-304800" lvl="0" marL="457200" rtl="0" algn="l">
              <a:lnSpc>
                <a:spcPct val="115000"/>
              </a:lnSpc>
              <a:spcBef>
                <a:spcPts val="1000"/>
              </a:spcBef>
              <a:spcAft>
                <a:spcPts val="0"/>
              </a:spcAft>
              <a:buClr>
                <a:schemeClr val="dk1"/>
              </a:buClr>
              <a:buSzPts val="1200"/>
              <a:buFont typeface="Albert Sans Medium"/>
              <a:buChar char="●"/>
            </a:pPr>
            <a:r>
              <a:rPr lang="en" sz="1200">
                <a:solidFill>
                  <a:schemeClr val="dk1"/>
                </a:solidFill>
                <a:latin typeface="Albert Sans Medium"/>
                <a:ea typeface="Albert Sans Medium"/>
                <a:cs typeface="Albert Sans Medium"/>
                <a:sym typeface="Albert Sans Medium"/>
              </a:rPr>
              <a:t>The product requires immense amount of data input in AI and images for it to accommodate various industries and produce results for any prompt. This will require more time and data models. </a:t>
            </a:r>
            <a:endParaRPr sz="1200">
              <a:solidFill>
                <a:schemeClr val="dk1"/>
              </a:solidFill>
              <a:latin typeface="Albert Sans Medium"/>
              <a:ea typeface="Albert Sans Medium"/>
              <a:cs typeface="Albert Sans Medium"/>
              <a:sym typeface="Albert Sans Medium"/>
            </a:endParaRPr>
          </a:p>
          <a:p>
            <a:pPr indent="0" lvl="0" marL="0" rtl="0" algn="l">
              <a:lnSpc>
                <a:spcPct val="115000"/>
              </a:lnSpc>
              <a:spcBef>
                <a:spcPts val="1000"/>
              </a:spcBef>
              <a:spcAft>
                <a:spcPts val="1000"/>
              </a:spcAft>
              <a:buNone/>
            </a:pPr>
            <a:r>
              <a:t/>
            </a:r>
            <a:endParaRPr sz="1200">
              <a:solidFill>
                <a:schemeClr val="dk1"/>
              </a:solidFill>
              <a:latin typeface="Albert Sans Medium"/>
              <a:ea typeface="Albert Sans Medium"/>
              <a:cs typeface="Albert Sans Medium"/>
              <a:sym typeface="Albert Sans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Artificial Intelligence in Finance Pitch Deck by Slidesgo">
  <a:themeElements>
    <a:clrScheme name="Simple Light">
      <a:dk1>
        <a:srgbClr val="F1F1F1"/>
      </a:dk1>
      <a:lt1>
        <a:srgbClr val="021F64"/>
      </a:lt1>
      <a:dk2>
        <a:srgbClr val="ADFFB7"/>
      </a:dk2>
      <a:lt2>
        <a:srgbClr val="32175E"/>
      </a:lt2>
      <a:accent1>
        <a:srgbClr val="593692"/>
      </a:accent1>
      <a:accent2>
        <a:srgbClr val="8455CF"/>
      </a:accent2>
      <a:accent3>
        <a:srgbClr val="4931C3"/>
      </a:accent3>
      <a:accent4>
        <a:srgbClr val="5434F3"/>
      </a:accent4>
      <a:accent5>
        <a:srgbClr val="FFFFFF"/>
      </a:accent5>
      <a:accent6>
        <a:srgbClr val="FFFFFF"/>
      </a:accent6>
      <a:hlink>
        <a:srgbClr val="ADFFB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